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8.xml.rels" ContentType="application/vnd.openxmlformats-package.relationships+xml"/>
  <Override PartName="/ppt/slideMasters/_rels/slideMaster9.xml.rels" ContentType="application/vnd.openxmlformats-package.relationships+xml"/>
  <Override PartName="/ppt/slideMasters/_rels/slideMaster14.xml.rels" ContentType="application/vnd.openxmlformats-package.relationships+xml"/>
  <Override PartName="/ppt/slideMasters/_rels/slideMaster7.xml.rels" ContentType="application/vnd.openxmlformats-package.relationships+xml"/>
  <Override PartName="/ppt/slideMasters/_rels/slideMaster4.xml.rels" ContentType="application/vnd.openxmlformats-package.relationships+xml"/>
  <Override PartName="/ppt/slideMasters/_rels/slideMaster11.xml.rels" ContentType="application/vnd.openxmlformats-package.relationships+xml"/>
  <Override PartName="/ppt/slideMasters/_rels/slideMaster2.xml.rels" ContentType="application/vnd.openxmlformats-package.relationships+xml"/>
  <Override PartName="/ppt/slideMasters/_rels/slideMaster5.xml.rels" ContentType="application/vnd.openxmlformats-package.relationships+xml"/>
  <Override PartName="/ppt/slideMasters/_rels/slideMaster12.xml.rels" ContentType="application/vnd.openxmlformats-package.relationships+xml"/>
  <Override PartName="/ppt/slideMasters/_rels/slideMaster3.xml.rels" ContentType="application/vnd.openxmlformats-package.relationships+xml"/>
  <Override PartName="/ppt/slideMasters/_rels/slideMaster1.xml.rels" ContentType="application/vnd.openxmlformats-package.relationships+xml"/>
  <Override PartName="/ppt/slideMasters/_rels/slideMaster10.xml.rels" ContentType="application/vnd.openxmlformats-package.relationships+xml"/>
  <Override PartName="/ppt/slideMasters/_rels/slideMaster6.xml.rels" ContentType="application/vnd.openxmlformats-package.relationships+xml"/>
  <Override PartName="/ppt/slideMasters/_rels/slideMaster13.xml.rels" ContentType="application/vnd.openxmlformats-package.relationships+xml"/>
  <Override PartName="/ppt/slideMasters/slideMaster9.xml" ContentType="application/vnd.openxmlformats-officedocument.presentationml.slideMaster+xml"/>
  <Override PartName="/ppt/slideMasters/slideMaster14.xml" ContentType="application/vnd.openxmlformats-officedocument.presentationml.slideMaster+xml"/>
  <Override PartName="/ppt/slideMasters/slideMaster7.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10.xml" ContentType="application/vnd.openxmlformats-officedocument.presentationml.slideMaster+xml"/>
  <Override PartName="/ppt/slideMasters/slideMaster4.xml" ContentType="application/vnd.openxmlformats-officedocument.presentationml.slideMaster+xml"/>
  <Override PartName="/ppt/slideMasters/slideMaster11.xml" ContentType="application/vnd.openxmlformats-officedocument.presentationml.slideMaster+xml"/>
  <Override PartName="/ppt/slideMasters/slideMaster5.xml" ContentType="application/vnd.openxmlformats-officedocument.presentationml.slideMaster+xml"/>
  <Override PartName="/ppt/slideMasters/slideMaster12.xml" ContentType="application/vnd.openxmlformats-officedocument.presentationml.slideMaster+xml"/>
  <Override PartName="/ppt/slideMasters/slideMaster6.xml" ContentType="application/vnd.openxmlformats-officedocument.presentationml.slideMaster+xml"/>
  <Override PartName="/ppt/slideMasters/slideMaster13.xml" ContentType="application/vnd.openxmlformats-officedocument.presentationml.slideMaster+xml"/>
  <Override PartName="/ppt/slideMasters/slideMaster8.xml" ContentType="application/vnd.openxmlformats-officedocument.presentationml.slideMaster+xml"/>
  <Override PartName="/ppt/theme/theme9.xml" ContentType="application/vnd.openxmlformats-officedocument.theme+xml"/>
  <Override PartName="/ppt/theme/theme8.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10.xml" ContentType="application/vnd.openxmlformats-officedocument.theme+xml"/>
  <Override PartName="/ppt/theme/theme5.xml" ContentType="application/vnd.openxmlformats-officedocument.theme+xml"/>
  <Override PartName="/ppt/theme/theme11.xml" ContentType="application/vnd.openxmlformats-officedocument.theme+xml"/>
  <Override PartName="/ppt/theme/theme6.xml" ContentType="application/vnd.openxmlformats-officedocument.theme+xml"/>
  <Override PartName="/ppt/theme/theme12.xml" ContentType="application/vnd.openxmlformats-officedocument.theme+xml"/>
  <Override PartName="/ppt/theme/theme7.xml" ContentType="application/vnd.openxmlformats-officedocument.theme+xml"/>
  <Override PartName="/ppt/theme/theme13.xml" ContentType="application/vnd.openxmlformats-officedocument.theme+xml"/>
  <Override PartName="/ppt/notesSlides/_rels/notesSlide9.xml.rels" ContentType="application/vnd.openxmlformats-package.relationships+xml"/>
  <Override PartName="/ppt/notesSlides/_rels/notesSlide13.xml.rels" ContentType="application/vnd.openxmlformats-package.relationships+xml"/>
  <Override PartName="/ppt/notesSlides/_rels/notesSlide6.xml.rels" ContentType="application/vnd.openxmlformats-package.relationships+xml"/>
  <Override PartName="/ppt/notesSlides/_rels/notesSlide14.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8.xml.rels" ContentType="application/vnd.openxmlformats-package.relationships+xml"/>
  <Override PartName="/ppt/notesSlides/_rels/notesSlide2.xml.rels" ContentType="application/vnd.openxmlformats-package.relationships+xml"/>
  <Override PartName="/ppt/notesSlides/_rels/notesSlide12.xml.rels" ContentType="application/vnd.openxmlformats-package.relationships+xml"/>
  <Override PartName="/ppt/notesSlides/_rels/notesSlide5.xml.rels" ContentType="application/vnd.openxmlformats-package.relationships+xml"/>
  <Override PartName="/ppt/notesSlides/_rels/notesSlide11.xml.rels" ContentType="application/vnd.openxmlformats-package.relationships+xml"/>
  <Override PartName="/ppt/notesSlides/_rels/notesSlide4.xml.rels" ContentType="application/vnd.openxmlformats-package.relationships+xml"/>
  <Override PartName="/ppt/notesSlides/_rels/notesSlide10.xml.rels" ContentType="application/vnd.openxmlformats-package.relationships+xml"/>
  <Override PartName="/ppt/notesSlides/notesSlide9.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14.xml" ContentType="application/vnd.openxmlformats-officedocument.presentationml.notesSlide+xml"/>
  <Override PartName="/ppt/notesSlides/notesSlide5.xml" ContentType="application/vnd.openxmlformats-officedocument.presentationml.notesSlide+xml"/>
  <Override PartName="/ppt/notesSlides/notesSlide13.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10.xml" ContentType="application/vnd.openxmlformats-officedocument.presentationml.notesSlide+xml"/>
  <Override PartName="/ppt/notesSlides/notesSlide1.xml" ContentType="application/vnd.openxmlformats-officedocument.presentationml.notesSlide+xml"/>
  <Override PartName="/ppt/_rels/presentation.xml.rels" ContentType="application/vnd.openxmlformats-package.relationships+xml"/>
  <Override PartName="/ppt/slideLayouts/_rels/slideLayout78.xml.rels" ContentType="application/vnd.openxmlformats-package.relationships+xml"/>
  <Override PartName="/ppt/slideLayouts/_rels/slideLayout76.xml.rels" ContentType="application/vnd.openxmlformats-package.relationships+xml"/>
  <Override PartName="/ppt/slideLayouts/_rels/slideLayout75.xml.rels" ContentType="application/vnd.openxmlformats-package.relationships+xml"/>
  <Override PartName="/ppt/slideLayouts/_rels/slideLayout74.xml.rels" ContentType="application/vnd.openxmlformats-package.relationships+xml"/>
  <Override PartName="/ppt/slideLayouts/_rels/slideLayout73.xml.rels" ContentType="application/vnd.openxmlformats-package.relationships+xml"/>
  <Override PartName="/ppt/slideLayouts/_rels/slideLayout69.xml.rels" ContentType="application/vnd.openxmlformats-package.relationships+xml"/>
  <Override PartName="/ppt/slideLayouts/_rels/slideLayout72.xml.rels" ContentType="application/vnd.openxmlformats-package.relationships+xml"/>
  <Override PartName="/ppt/slideLayouts/_rels/slideLayout68.xml.rels" ContentType="application/vnd.openxmlformats-package.relationships+xml"/>
  <Override PartName="/ppt/slideLayouts/_rels/slideLayout71.xml.rels" ContentType="application/vnd.openxmlformats-package.relationships+xml"/>
  <Override PartName="/ppt/slideLayouts/_rels/slideLayout67.xml.rels" ContentType="application/vnd.openxmlformats-package.relationships+xml"/>
  <Override PartName="/ppt/slideLayouts/_rels/slideLayout63.xml.rels" ContentType="application/vnd.openxmlformats-package.relationships+xml"/>
  <Override PartName="/ppt/slideLayouts/_rels/slideLayout167.xml.rels" ContentType="application/vnd.openxmlformats-package.relationships+xml"/>
  <Override PartName="/ppt/slideLayouts/_rels/slideLayout62.xml.rels" ContentType="application/vnd.openxmlformats-package.relationships+xml"/>
  <Override PartName="/ppt/slideLayouts/_rels/slideLayout166.xml.rels" ContentType="application/vnd.openxmlformats-package.relationships+xml"/>
  <Override PartName="/ppt/slideLayouts/_rels/slideLayout94.xml.rels" ContentType="application/vnd.openxmlformats-package.relationships+xml"/>
  <Override PartName="/ppt/slideLayouts/_rels/slideLayout26.xml.rels" ContentType="application/vnd.openxmlformats-package.relationships+xml"/>
  <Override PartName="/ppt/slideLayouts/_rels/slideLayout70.xml.rels" ContentType="application/vnd.openxmlformats-package.relationships+xml"/>
  <Override PartName="/ppt/slideLayouts/_rels/slideLayout25.xml.rels" ContentType="application/vnd.openxmlformats-package.relationships+xml"/>
  <Override PartName="/ppt/slideLayouts/_rels/slideLayout129.xml.rels" ContentType="application/vnd.openxmlformats-package.relationships+xml"/>
  <Override PartName="/ppt/slideLayouts/_rels/slideLayout81.xml.rels" ContentType="application/vnd.openxmlformats-package.relationships+xml"/>
  <Override PartName="/ppt/slideLayouts/_rels/slideLayout37.xml.rels" ContentType="application/vnd.openxmlformats-package.relationships+xml"/>
  <Override PartName="/ppt/slideLayouts/_rels/slideLayout13.xml.rels" ContentType="application/vnd.openxmlformats-package.relationships+xml"/>
  <Override PartName="/ppt/slideLayouts/_rels/slideLayout117.xml.rels" ContentType="application/vnd.openxmlformats-package.relationships+xml"/>
  <Override PartName="/ppt/slideLayouts/_rels/slideLayout161.xml.rels" ContentType="application/vnd.openxmlformats-package.relationships+xml"/>
  <Override PartName="/ppt/slideLayouts/_rels/slideLayout80.xml.rels" ContentType="application/vnd.openxmlformats-package.relationships+xml"/>
  <Override PartName="/ppt/slideLayouts/_rels/slideLayout36.xml.rels" ContentType="application/vnd.openxmlformats-package.relationships+xml"/>
  <Override PartName="/ppt/slideLayouts/_rels/slideLayout12.xml.rels" ContentType="application/vnd.openxmlformats-package.relationships+xml"/>
  <Override PartName="/ppt/slideLayouts/_rels/slideLayout116.xml.rels" ContentType="application/vnd.openxmlformats-package.relationships+xml"/>
  <Override PartName="/ppt/slideLayouts/_rels/slideLayout160.xml.rels" ContentType="application/vnd.openxmlformats-package.relationships+xml"/>
  <Override PartName="/ppt/slideLayouts/_rels/slideLayout15.xml.rels" ContentType="application/vnd.openxmlformats-package.relationships+xml"/>
  <Override PartName="/ppt/slideLayouts/_rels/slideLayout119.xml.rels" ContentType="application/vnd.openxmlformats-package.relationships+xml"/>
  <Override PartName="/ppt/slideLayouts/_rels/slideLayout93.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82.xml.rels" ContentType="application/vnd.openxmlformats-package.relationships+xml"/>
  <Override PartName="/ppt/slideLayouts/_rels/slideLayout38.xml.rels" ContentType="application/vnd.openxmlformats-package.relationships+xml"/>
  <Override PartName="/ppt/slideLayouts/_rels/slideLayout126.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125.xml.rels" ContentType="application/vnd.openxmlformats-package.relationships+xml"/>
  <Override PartName="/ppt/slideLayouts/_rels/slideLayout58.xml.rels" ContentType="application/vnd.openxmlformats-package.relationships+xml"/>
  <Override PartName="/ppt/slideLayouts/_rels/slideLayout104.xml.rels" ContentType="application/vnd.openxmlformats-package.relationships+xml"/>
  <Override PartName="/ppt/slideLayouts/_rels/slideLayout56.xml.rels" ContentType="application/vnd.openxmlformats-package.relationships+xml"/>
  <Override PartName="/ppt/slideLayouts/_rels/slideLayout60.xml.rels" ContentType="application/vnd.openxmlformats-package.relationships+xml"/>
  <Override PartName="/ppt/slideLayouts/_rels/slideLayout164.xml.rels" ContentType="application/vnd.openxmlformats-package.relationships+xml"/>
  <Override PartName="/ppt/slideLayouts/_rels/slideLayout6.xml.rels" ContentType="application/vnd.openxmlformats-package.relationships+xml"/>
  <Override PartName="/ppt/slideLayouts/_rels/slideLayout111.xml.rels" ContentType="application/vnd.openxmlformats-package.relationships+xml"/>
  <Override PartName="/ppt/slideLayouts/_rels/slideLayout163.xml.rels" ContentType="application/vnd.openxmlformats-package.relationships+xml"/>
  <Override PartName="/ppt/slideLayouts/_rels/slideLayout110.xml.rels" ContentType="application/vnd.openxmlformats-package.relationships+xml"/>
  <Override PartName="/ppt/slideLayouts/_rels/slideLayout141.xml.rels" ContentType="application/vnd.openxmlformats-package.relationships+xml"/>
  <Override PartName="/ppt/slideLayouts/_rels/slideLayout42.xml.rels" ContentType="application/vnd.openxmlformats-package.relationships+xml"/>
  <Override PartName="/ppt/slideLayouts/_rels/slideLayout146.xml.rels" ContentType="application/vnd.openxmlformats-package.relationships+xml"/>
  <Override PartName="/ppt/slideLayouts/_rels/slideLayout150.xml.rels" ContentType="application/vnd.openxmlformats-package.relationships+xml"/>
  <Override PartName="/ppt/slideLayouts/_rels/slideLayout140.xml.rels" ContentType="application/vnd.openxmlformats-package.relationships+xml"/>
  <Override PartName="/ppt/slideLayouts/_rels/slideLayout159.xml.rels" ContentType="application/vnd.openxmlformats-package.relationships+xml"/>
  <Override PartName="/ppt/slideLayouts/_rels/slideLayout55.xml.rels" ContentType="application/vnd.openxmlformats-package.relationships+xml"/>
  <Override PartName="/ppt/slideLayouts/_rels/slideLayout39.xml.rels" ContentType="application/vnd.openxmlformats-package.relationships+xml"/>
  <Override PartName="/ppt/slideLayouts/_rels/slideLayout17.xml.rels" ContentType="application/vnd.openxmlformats-package.relationships+xml"/>
  <Override PartName="/ppt/slideLayouts/_rels/slideLayout85.xml.rels" ContentType="application/vnd.openxmlformats-package.relationships+xml"/>
  <Override PartName="/ppt/slideLayouts/_rels/slideLayout136.xml.rels" ContentType="application/vnd.openxmlformats-package.relationships+xml"/>
  <Override PartName="/ppt/slideLayouts/_rels/slideLayout32.xml.rels" ContentType="application/vnd.openxmlformats-package.relationships+xml"/>
  <Override PartName="/ppt/slideLayouts/_rels/slideLayout18.xml.rels" ContentType="application/vnd.openxmlformats-package.relationships+xml"/>
  <Override PartName="/ppt/slideLayouts/_rels/slideLayout77.xml.rels" ContentType="application/vnd.openxmlformats-package.relationships+xml"/>
  <Override PartName="/ppt/slideLayouts/_rels/slideLayout86.xml.rels" ContentType="application/vnd.openxmlformats-package.relationships+xml"/>
  <Override PartName="/ppt/slideLayouts/_rels/slideLayout19.xml.rels" ContentType="application/vnd.openxmlformats-package.relationships+xml"/>
  <Override PartName="/ppt/slideLayouts/_rels/slideLayout87.xml.rels" ContentType="application/vnd.openxmlformats-package.relationships+xml"/>
  <Override PartName="/ppt/slideLayouts/_rels/slideLayout89.xml.rels" ContentType="application/vnd.openxmlformats-package.relationships+xml"/>
  <Override PartName="/ppt/slideLayouts/_rels/slideLayout27.xml.rels" ContentType="application/vnd.openxmlformats-package.relationships+xml"/>
  <Override PartName="/ppt/slideLayouts/_rels/slideLayout52.xml.rels" ContentType="application/vnd.openxmlformats-package.relationships+xml"/>
  <Override PartName="/ppt/slideLayouts/_rels/slideLayout15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05.xml.rels" ContentType="application/vnd.openxmlformats-package.relationships+xml"/>
  <Override PartName="/ppt/slideLayouts/_rels/slideLayout5.xml.rels" ContentType="application/vnd.openxmlformats-package.relationships+xml"/>
  <Override PartName="/ppt/slideLayouts/_rels/slideLayout88.xml.rels" ContentType="application/vnd.openxmlformats-package.relationships+xml"/>
  <Override PartName="/ppt/slideLayouts/_rels/slideLayout95.xml.rels" ContentType="application/vnd.openxmlformats-package.relationships+xml"/>
  <Override PartName="/ppt/slideLayouts/_rels/slideLayout112.xml.rels" ContentType="application/vnd.openxmlformats-package.relationships+xml"/>
  <Override PartName="/ppt/slideLayouts/_rels/slideLayout96.xml.rels" ContentType="application/vnd.openxmlformats-package.relationships+xml"/>
  <Override PartName="/ppt/slideLayouts/_rels/slideLayout113.xml.rels" ContentType="application/vnd.openxmlformats-package.relationships+xml"/>
  <Override PartName="/ppt/slideLayouts/_rels/slideLayout109.xml.rels" ContentType="application/vnd.openxmlformats-package.relationships+xml"/>
  <Override PartName="/ppt/slideLayouts/_rels/slideLayout120.xml.rels" ContentType="application/vnd.openxmlformats-package.relationships+xml"/>
  <Override PartName="/ppt/slideLayouts/_rels/slideLayout130.xml.rels" ContentType="application/vnd.openxmlformats-package.relationships+xml"/>
  <Override PartName="/ppt/slideLayouts/_rels/slideLayout121.xml.rels" ContentType="application/vnd.openxmlformats-package.relationships+xml"/>
  <Override PartName="/ppt/slideLayouts/_rels/slideLayout3.xml.rels" ContentType="application/vnd.openxmlformats-package.relationships+xml"/>
  <Override PartName="/ppt/slideLayouts/_rels/slideLayout103.xml.rels" ContentType="application/vnd.openxmlformats-package.relationships+xml"/>
  <Override PartName="/ppt/slideLayouts/_rels/slideLayout4.xml.rels" ContentType="application/vnd.openxmlformats-package.relationships+xml"/>
  <Override PartName="/ppt/slideLayouts/_rels/slideLayout123.xml.rels" ContentType="application/vnd.openxmlformats-package.relationships+xml"/>
  <Override PartName="/ppt/slideLayouts/_rels/slideLayout101.xml.rels" ContentType="application/vnd.openxmlformats-package.relationships+xml"/>
  <Override PartName="/ppt/slideLayouts/_rels/slideLayout151.xml.rels" ContentType="application/vnd.openxmlformats-package.relationships+xml"/>
  <Override PartName="/ppt/slideLayouts/_rels/slideLayout43.xml.rels" ContentType="application/vnd.openxmlformats-package.relationships+xml"/>
  <Override PartName="/ppt/slideLayouts/_rels/slideLayout147.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22.xml.rels" ContentType="application/vnd.openxmlformats-package.relationships+xml"/>
  <Override PartName="/ppt/slideLayouts/_rels/slideLayout97.xml.rels" ContentType="application/vnd.openxmlformats-package.relationships+xml"/>
  <Override PartName="/ppt/slideLayouts/_rels/slideLayout106.xml.rels" ContentType="application/vnd.openxmlformats-package.relationships+xml"/>
  <Override PartName="/ppt/slideLayouts/_rels/slideLayout100.xml.rels" ContentType="application/vnd.openxmlformats-package.relationships+xml"/>
  <Override PartName="/ppt/slideLayouts/_rels/slideLayout108.xml.rels" ContentType="application/vnd.openxmlformats-package.relationships+xml"/>
  <Override PartName="/ppt/slideLayouts/_rels/slideLayout99.xml.rels" ContentType="application/vnd.openxmlformats-package.relationships+xml"/>
  <Override PartName="/ppt/slideLayouts/_rels/slideLayout29.xml.rels" ContentType="application/vnd.openxmlformats-package.relationships+xml"/>
  <Override PartName="/ppt/slideLayouts/_rels/slideLayout137.xml.rels" ContentType="application/vnd.openxmlformats-package.relationships+xml"/>
  <Override PartName="/ppt/slideLayouts/_rels/slideLayout33.xml.rels" ContentType="application/vnd.openxmlformats-package.relationships+xml"/>
  <Override PartName="/ppt/slideLayouts/_rels/slideLayout102.xml.rels" ContentType="application/vnd.openxmlformats-package.relationships+xml"/>
  <Override PartName="/ppt/slideLayouts/_rels/slideLayout107.xml.rels" ContentType="application/vnd.openxmlformats-package.relationships+xml"/>
  <Override PartName="/ppt/slideLayouts/_rels/slideLayout98.xml.rels" ContentType="application/vnd.openxmlformats-package.relationships+xml"/>
  <Override PartName="/ppt/slideLayouts/_rels/slideLayout28.xml.rels" ContentType="application/vnd.openxmlformats-package.relationships+xml"/>
  <Override PartName="/ppt/slideLayouts/_rels/slideLayout53.xml.rels" ContentType="application/vnd.openxmlformats-package.relationships+xml"/>
  <Override PartName="/ppt/slideLayouts/_rels/slideLayout157.xml.rels" ContentType="application/vnd.openxmlformats-package.relationships+xml"/>
  <Override PartName="/ppt/slideLayouts/_rels/slideLayout9.xml.rels" ContentType="application/vnd.openxmlformats-package.relationships+xml"/>
  <Override PartName="/ppt/slideLayouts/_rels/slideLayout152.xml.rels" ContentType="application/vnd.openxmlformats-package.relationships+xml"/>
  <Override PartName="/ppt/slideLayouts/_rels/slideLayout44.xml.rels" ContentType="application/vnd.openxmlformats-package.relationships+xml"/>
  <Override PartName="/ppt/slideLayouts/_rels/slideLayout148.xml.rels" ContentType="application/vnd.openxmlformats-package.relationships+xml"/>
  <Override PartName="/ppt/slideLayouts/_rels/slideLayout54.xml.rels" ContentType="application/vnd.openxmlformats-package.relationships+xml"/>
  <Override PartName="/ppt/slideLayouts/_rels/slideLayout158.xml.rels" ContentType="application/vnd.openxmlformats-package.relationships+xml"/>
  <Override PartName="/ppt/slideLayouts/_rels/slideLayout40.xml.rels" ContentType="application/vnd.openxmlformats-package.relationships+xml"/>
  <Override PartName="/ppt/slideLayouts/_rels/slideLayout144.xml.rels" ContentType="application/vnd.openxmlformats-package.relationships+xml"/>
  <Override PartName="/ppt/slideLayouts/_rels/slideLayout168.xml.rels" ContentType="application/vnd.openxmlformats-package.relationships+xml"/>
  <Override PartName="/ppt/slideLayouts/_rels/slideLayout153.xml.rels" ContentType="application/vnd.openxmlformats-package.relationships+xml"/>
  <Override PartName="/ppt/slideLayouts/_rels/slideLayout45.xml.rels" ContentType="application/vnd.openxmlformats-package.relationships+xml"/>
  <Override PartName="/ppt/slideLayouts/_rels/slideLayout149.xml.rels" ContentType="application/vnd.openxmlformats-package.relationships+xml"/>
  <Override PartName="/ppt/slideLayouts/_rels/slideLayout131.xml.rels" ContentType="application/vnd.openxmlformats-package.relationships+xml"/>
  <Override PartName="/ppt/slideLayouts/_rels/slideLayout155.xml.rels" ContentType="application/vnd.openxmlformats-package.relationships+xml"/>
  <Override PartName="/ppt/slideLayouts/_rels/slideLayout51.xml.rels" ContentType="application/vnd.openxmlformats-package.relationships+xml"/>
  <Override PartName="/ppt/slideLayouts/_rels/slideLayout41.xml.rels" ContentType="application/vnd.openxmlformats-package.relationships+xml"/>
  <Override PartName="/ppt/slideLayouts/_rels/slideLayout145.xml.rels" ContentType="application/vnd.openxmlformats-package.relationships+xml"/>
  <Override PartName="/ppt/slideLayouts/_rels/slideLayout50.xml.rels" ContentType="application/vnd.openxmlformats-package.relationships+xml"/>
  <Override PartName="/ppt/slideLayouts/_rels/slideLayout154.xml.rels" ContentType="application/vnd.openxmlformats-package.relationships+xml"/>
  <Override PartName="/ppt/slideLayouts/_rels/slideLayout143.xml.rels" ContentType="application/vnd.openxmlformats-package.relationships+xml"/>
  <Override PartName="/ppt/slideLayouts/_rels/slideLayout91.xml.rels" ContentType="application/vnd.openxmlformats-package.relationships+xml"/>
  <Override PartName="/ppt/slideLayouts/_rels/slideLayout47.xml.rels" ContentType="application/vnd.openxmlformats-package.relationships+xml"/>
  <Override PartName="/ppt/slideLayouts/_rels/slideLayout133.xml.rels" ContentType="application/vnd.openxmlformats-package.relationships+xml"/>
  <Override PartName="/ppt/slideLayouts/_rels/slideLayout142.xml.rels" ContentType="application/vnd.openxmlformats-package.relationships+xml"/>
  <Override PartName="/ppt/slideLayouts/_rels/slideLayout90.xml.rels" ContentType="application/vnd.openxmlformats-package.relationships+xml"/>
  <Override PartName="/ppt/slideLayouts/_rels/slideLayout46.xml.rels" ContentType="application/vnd.openxmlformats-package.relationships+xml"/>
  <Override PartName="/ppt/slideLayouts/_rels/slideLayout132.xml.rels" ContentType="application/vnd.openxmlformats-package.relationships+xml"/>
  <Override PartName="/ppt/slideLayouts/_rels/slideLayout139.xml.rels" ContentType="application/vnd.openxmlformats-package.relationships+xml"/>
  <Override PartName="/ppt/slideLayouts/_rels/slideLayout35.xml.rels" ContentType="application/vnd.openxmlformats-package.relationships+xml"/>
  <Override PartName="/ppt/slideLayouts/_rels/slideLayout138.xml.rels" ContentType="application/vnd.openxmlformats-package.relationships+xml"/>
  <Override PartName="/ppt/slideLayouts/_rels/slideLayout34.xml.rels" ContentType="application/vnd.openxmlformats-package.relationships+xml"/>
  <Override PartName="/ppt/slideLayouts/_rels/slideLayout135.xml.rels" ContentType="application/vnd.openxmlformats-package.relationships+xml"/>
  <Override PartName="/ppt/slideLayouts/_rels/slideLayout31.xml.rels" ContentType="application/vnd.openxmlformats-package.relationships+xml"/>
  <Override PartName="/ppt/slideLayouts/_rels/slideLayout84.xml.rels" ContentType="application/vnd.openxmlformats-package.relationships+xml"/>
  <Override PartName="/ppt/slideLayouts/_rels/slideLayout134.xml.rels" ContentType="application/vnd.openxmlformats-package.relationships+xml"/>
  <Override PartName="/ppt/slideLayouts/_rels/slideLayout30.xml.rels" ContentType="application/vnd.openxmlformats-package.relationships+xml"/>
  <Override PartName="/ppt/slideLayouts/_rels/slideLayout83.xml.rels" ContentType="application/vnd.openxmlformats-package.relationships+xml"/>
  <Override PartName="/ppt/slideLayouts/_rels/slideLayout79.xml.rels" ContentType="application/vnd.openxmlformats-package.relationships+xml"/>
  <Override PartName="/ppt/slideLayouts/_rels/slideLayout162.xml.rels" ContentType="application/vnd.openxmlformats-package.relationships+xml"/>
  <Override PartName="/ppt/slideLayouts/_rels/slideLayout118.xml.rels" ContentType="application/vnd.openxmlformats-package.relationships+xml"/>
  <Override PartName="/ppt/slideLayouts/_rels/slideLayout66.xml.rels" ContentType="application/vnd.openxmlformats-package.relationships+xml"/>
  <Override PartName="/ppt/slideLayouts/_rels/slideLayout65.xml.rels" ContentType="application/vnd.openxmlformats-package.relationships+xml"/>
  <Override PartName="/ppt/slideLayouts/_rels/slideLayout64.xml.rels" ContentType="application/vnd.openxmlformats-package.relationships+xml"/>
  <Override PartName="/ppt/slideLayouts/_rels/slideLayout114.xml.rels" ContentType="application/vnd.openxmlformats-package.relationships+xml"/>
  <Override PartName="/ppt/slideLayouts/_rels/slideLayout10.xml.rels" ContentType="application/vnd.openxmlformats-package.relationships+xml"/>
  <Override PartName="/ppt/slideLayouts/_rels/slideLayout59.xml.rels" ContentType="application/vnd.openxmlformats-package.relationships+xml"/>
  <Override PartName="/ppt/slideLayouts/_rels/slideLayout11.xml.rels" ContentType="application/vnd.openxmlformats-package.relationships+xml"/>
  <Override PartName="/ppt/slideLayouts/_rels/slideLayout115.xml.rels" ContentType="application/vnd.openxmlformats-package.relationships+xml"/>
  <Override PartName="/ppt/slideLayouts/_rels/slideLayout48.xml.rels" ContentType="application/vnd.openxmlformats-package.relationships+xml"/>
  <Override PartName="/ppt/slideLayouts/_rels/slideLayout92.xml.rels" ContentType="application/vnd.openxmlformats-package.relationships+xml"/>
  <Override PartName="/ppt/slideLayouts/_rels/slideLayout128.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127.xml.rels" ContentType="application/vnd.openxmlformats-package.relationships+xml"/>
  <Override PartName="/ppt/slideLayouts/_rels/slideLayout57.xml.rels" ContentType="application/vnd.openxmlformats-package.relationships+xml"/>
  <Override PartName="/ppt/slideLayouts/_rels/slideLayout165.xml.rels" ContentType="application/vnd.openxmlformats-package.relationships+xml"/>
  <Override PartName="/ppt/slideLayouts/_rels/slideLayout61.xml.rels" ContentType="application/vnd.openxmlformats-package.relationships+xml"/>
  <Override PartName="/ppt/slideLayouts/_rels/slideLayout124.xml.rels" ContentType="application/vnd.openxmlformats-package.relationships+xml"/>
  <Override PartName="/ppt/slideLayouts/_rels/slideLayout20.xml.rels" ContentType="application/vnd.openxmlformats-package.relationships+xml"/>
  <Override PartName="/ppt/slideLayouts/_rels/slideLayout16.xml.rels" ContentType="application/vnd.openxmlformats-package.relationships+xml"/>
  <Override PartName="/ppt/slideLayouts/slideLayout124.xml" ContentType="application/vnd.openxmlformats-officedocument.presentationml.slideLayout+xml"/>
  <Override PartName="/ppt/slideLayouts/slideLayout123.xml" ContentType="application/vnd.openxmlformats-officedocument.presentationml.slideLayout+xml"/>
  <Override PartName="/ppt/slideLayouts/slideLayout122.xml" ContentType="application/vnd.openxmlformats-officedocument.presentationml.slideLayout+xml"/>
  <Override PartName="/ppt/slideLayouts/slideLayout121.xml" ContentType="application/vnd.openxmlformats-officedocument.presentationml.slideLayout+xml"/>
  <Override PartName="/ppt/slideLayouts/slideLayout120.xml" ContentType="application/vnd.openxmlformats-officedocument.presentationml.slideLayout+xml"/>
  <Override PartName="/ppt/slideLayouts/slideLayout114.xml" ContentType="application/vnd.openxmlformats-officedocument.presentationml.slideLayout+xml"/>
  <Override PartName="/ppt/slideLayouts/slideLayout113.xml" ContentType="application/vnd.openxmlformats-officedocument.presentationml.slideLayout+xml"/>
  <Override PartName="/ppt/slideLayouts/slideLayout112.xml" ContentType="application/vnd.openxmlformats-officedocument.presentationml.slideLayout+xml"/>
  <Override PartName="/ppt/slideLayouts/slideLayout111.xml" ContentType="application/vnd.openxmlformats-officedocument.presentationml.slideLayout+xml"/>
  <Override PartName="/ppt/slideLayouts/slideLayout110.xml" ContentType="application/vnd.openxmlformats-officedocument.presentationml.slideLayout+xml"/>
  <Override PartName="/ppt/slideLayouts/slideLayout109.xml" ContentType="application/vnd.openxmlformats-officedocument.presentationml.slideLayout+xml"/>
  <Override PartName="/ppt/slideLayouts/slideLayout108.xml" ContentType="application/vnd.openxmlformats-officedocument.presentationml.slideLayout+xml"/>
  <Override PartName="/ppt/slideLayouts/slideLayout107.xml" ContentType="application/vnd.openxmlformats-officedocument.presentationml.slideLayout+xml"/>
  <Override PartName="/ppt/slideLayouts/slideLayout106.xml" ContentType="application/vnd.openxmlformats-officedocument.presentationml.slideLayout+xml"/>
  <Override PartName="/ppt/slideLayouts/slideLayout105.xml" ContentType="application/vnd.openxmlformats-officedocument.presentationml.slideLayout+xml"/>
  <Override PartName="/ppt/slideLayouts/slideLayout104.xml" ContentType="application/vnd.openxmlformats-officedocument.presentationml.slideLayout+xml"/>
  <Override PartName="/ppt/slideLayouts/slideLayout103.xml" ContentType="application/vnd.openxmlformats-officedocument.presentationml.slideLayout+xml"/>
  <Override PartName="/ppt/slideLayouts/slideLayout102.xml" ContentType="application/vnd.openxmlformats-officedocument.presentationml.slideLayout+xml"/>
  <Override PartName="/ppt/slideLayouts/slideLayout101.xml" ContentType="application/vnd.openxmlformats-officedocument.presentationml.slideLayout+xml"/>
  <Override PartName="/ppt/slideLayouts/slideLayout100.xml" ContentType="application/vnd.openxmlformats-officedocument.presentationml.slideLayout+xml"/>
  <Override PartName="/ppt/slideLayouts/slideLayout99.xml" ContentType="application/vnd.openxmlformats-officedocument.presentationml.slideLayout+xml"/>
  <Override PartName="/ppt/slideLayouts/slideLayout5.xml" ContentType="application/vnd.openxmlformats-officedocument.presentationml.slideLayout+xml"/>
  <Override PartName="/ppt/slideLayouts/slideLayout98.xml" ContentType="application/vnd.openxmlformats-officedocument.presentationml.slideLayout+xml"/>
  <Override PartName="/ppt/slideLayouts/slideLayout4.xml" ContentType="application/vnd.openxmlformats-officedocument.presentationml.slideLayout+xml"/>
  <Override PartName="/ppt/slideLayouts/slideLayout97.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96.xml" ContentType="application/vnd.openxmlformats-officedocument.presentationml.slideLayout+xml"/>
  <Override PartName="/ppt/slideLayouts/slideLayout28.xml" ContentType="application/vnd.openxmlformats-officedocument.presentationml.slideLayout+xml"/>
  <Override PartName="/ppt/slideLayouts/slideLayout2.xml" ContentType="application/vnd.openxmlformats-officedocument.presentationml.slideLayout+xml"/>
  <Override PartName="/ppt/slideLayouts/slideLayout95.xml" ContentType="application/vnd.openxmlformats-officedocument.presentationml.slideLayout+xml"/>
  <Override PartName="/ppt/slideLayouts/slideLayout1.xml" ContentType="application/vnd.openxmlformats-officedocument.presentationml.slideLayout+xml"/>
  <Override PartName="/ppt/slideLayouts/slideLayout27.xml" ContentType="application/vnd.openxmlformats-officedocument.presentationml.slideLayout+xml"/>
  <Override PartName="/ppt/slideLayouts/slideLayout89.xml" ContentType="application/vnd.openxmlformats-officedocument.presentationml.slideLayout+xml"/>
  <Override PartName="/ppt/slideLayouts/slideLayout88.xml" ContentType="application/vnd.openxmlformats-officedocument.presentationml.slideLayout+xml"/>
  <Override PartName="/ppt/slideLayouts/slideLayout87.xml" ContentType="application/vnd.openxmlformats-officedocument.presentationml.slideLayout+xml"/>
  <Override PartName="/ppt/slideLayouts/slideLayout19.xml" ContentType="application/vnd.openxmlformats-officedocument.presentationml.slideLayout+xml"/>
  <Override PartName="/ppt/slideLayouts/slideLayout86.xml" ContentType="application/vnd.openxmlformats-officedocument.presentationml.slideLayout+xml"/>
  <Override PartName="/ppt/slideLayouts/slideLayout18.xml" ContentType="application/vnd.openxmlformats-officedocument.presentationml.slideLayout+xml"/>
  <Override PartName="/ppt/slideLayouts/slideLayout85.xml" ContentType="application/vnd.openxmlformats-officedocument.presentationml.slideLayout+xml"/>
  <Override PartName="/ppt/slideLayouts/slideLayout17.xml" ContentType="application/vnd.openxmlformats-officedocument.presentationml.slideLayout+xml"/>
  <Override PartName="/ppt/slideLayouts/slideLayout39.xml" ContentType="application/vnd.openxmlformats-officedocument.presentationml.slideLayout+xml"/>
  <Override PartName="/ppt/slideLayouts/slideLayout8.xml" ContentType="application/vnd.openxmlformats-officedocument.presentationml.slideLayout+xml"/>
  <Override PartName="/ppt/slideLayouts/slideLayout46.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40.xml" ContentType="application/vnd.openxmlformats-officedocument.presentationml.slideLayout+xml"/>
  <Override PartName="/ppt/slideLayouts/slideLayout145.xml" ContentType="application/vnd.openxmlformats-officedocument.presentationml.slideLayout+xml"/>
  <Override PartName="/ppt/slideLayouts/slideLayout132.xml" ContentType="application/vnd.openxmlformats-officedocument.presentationml.slideLayout+xml"/>
  <Override PartName="/ppt/slideLayouts/slideLayout41.xml" ContentType="application/vnd.openxmlformats-officedocument.presentationml.slideLayout+xml"/>
  <Override PartName="/ppt/slideLayouts/slideLayout146.xml" ContentType="application/vnd.openxmlformats-officedocument.presentationml.slideLayout+xml"/>
  <Override PartName="/ppt/slideLayouts/slideLayout133.xml" ContentType="application/vnd.openxmlformats-officedocument.presentationml.slideLayout+xml"/>
  <Override PartName="/ppt/slideLayouts/slideLayout42.xml" ContentType="application/vnd.openxmlformats-officedocument.presentationml.slideLayout+xml"/>
  <Override PartName="/ppt/slideLayouts/slideLayout147.xml" ContentType="application/vnd.openxmlformats-officedocument.presentationml.slideLayout+xml"/>
  <Override PartName="/ppt/slideLayouts/slideLayout134.xml" ContentType="application/vnd.openxmlformats-officedocument.presentationml.slideLayout+xml"/>
  <Override PartName="/ppt/slideLayouts/slideLayout43.xml" ContentType="application/vnd.openxmlformats-officedocument.presentationml.slideLayout+xml"/>
  <Override PartName="/ppt/slideLayouts/slideLayout148.xml" ContentType="application/vnd.openxmlformats-officedocument.presentationml.slideLayout+xml"/>
  <Override PartName="/ppt/slideLayouts/slideLayout135.xml" ContentType="application/vnd.openxmlformats-officedocument.presentationml.slideLayout+xml"/>
  <Override PartName="/ppt/slideLayouts/slideLayout30.xml" ContentType="application/vnd.openxmlformats-officedocument.presentationml.slideLayout+xml"/>
  <Override PartName="/ppt/slideLayouts/slideLayout44.xml" ContentType="application/vnd.openxmlformats-officedocument.presentationml.slideLayout+xml"/>
  <Override PartName="/ppt/slideLayouts/slideLayout6.xml" ContentType="application/vnd.openxmlformats-officedocument.presentationml.slideLayout+xml"/>
  <Override PartName="/ppt/slideLayouts/slideLayout149.xml" ContentType="application/vnd.openxmlformats-officedocument.presentationml.slideLayout+xml"/>
  <Override PartName="/ppt/slideLayouts/slideLayout136.xml" ContentType="application/vnd.openxmlformats-officedocument.presentationml.slideLayout+xml"/>
  <Override PartName="/ppt/slideLayouts/slideLayout31.xml" ContentType="application/vnd.openxmlformats-officedocument.presentationml.slideLayout+xml"/>
  <Override PartName="/ppt/slideLayouts/slideLayout45.xml" ContentType="application/vnd.openxmlformats-officedocument.presentationml.slideLayout+xml"/>
  <Override PartName="/ppt/slideLayouts/slideLayout7.xml" ContentType="application/vnd.openxmlformats-officedocument.presentationml.slideLayout+xml"/>
  <Override PartName="/ppt/slideLayouts/slideLayout137.xml" ContentType="application/vnd.openxmlformats-officedocument.presentationml.slideLayout+xml"/>
  <Override PartName="/ppt/slideLayouts/slideLayout32.xml" ContentType="application/vnd.openxmlformats-officedocument.presentationml.slideLayout+xml"/>
  <Override PartName="/ppt/slideLayouts/slideLayout138.xml" ContentType="application/vnd.openxmlformats-officedocument.presentationml.slideLayout+xml"/>
  <Override PartName="/ppt/slideLayouts/slideLayout33.xml" ContentType="application/vnd.openxmlformats-officedocument.presentationml.slideLayout+xml"/>
  <Override PartName="/ppt/slideLayouts/slideLayout139.xml" ContentType="application/vnd.openxmlformats-officedocument.presentationml.slideLayout+xml"/>
  <Override PartName="/ppt/slideLayouts/slideLayout34.xml" ContentType="application/vnd.openxmlformats-officedocument.presentationml.slideLayout+xml"/>
  <Override PartName="/ppt/slideLayouts/slideLayout156.xml" ContentType="application/vnd.openxmlformats-officedocument.presentationml.slideLayout+xml"/>
  <Override PartName="/ppt/slideLayouts/slideLayout51.xml" ContentType="application/vnd.openxmlformats-officedocument.presentationml.slideLayout+xml"/>
  <Override PartName="/ppt/slideLayouts/slideLayout157.xml" ContentType="application/vnd.openxmlformats-officedocument.presentationml.slideLayout+xml"/>
  <Override PartName="/ppt/slideLayouts/slideLayout52.xml" ContentType="application/vnd.openxmlformats-officedocument.presentationml.slideLayout+xml"/>
  <Override PartName="/ppt/slideLayouts/slideLayout162.xml" ContentType="application/vnd.openxmlformats-officedocument.presentationml.slideLayout+xml"/>
  <Override PartName="/ppt/slideLayouts/slideLayout158.xml" ContentType="application/vnd.openxmlformats-officedocument.presentationml.slideLayout+xml"/>
  <Override PartName="/ppt/slideLayouts/slideLayout53.xml" ContentType="application/vnd.openxmlformats-officedocument.presentationml.slideLayout+xml"/>
  <Override PartName="/ppt/slideLayouts/slideLayout160.xml" ContentType="application/vnd.openxmlformats-officedocument.presentationml.slideLayout+xml"/>
  <Override PartName="/ppt/slideLayouts/slideLayout163.xml" ContentType="application/vnd.openxmlformats-officedocument.presentationml.slideLayout+xml"/>
  <Override PartName="/ppt/slideLayouts/slideLayout159.xml" ContentType="application/vnd.openxmlformats-officedocument.presentationml.slideLayout+xml"/>
  <Override PartName="/ppt/slideLayouts/slideLayout54.xml" ContentType="application/vnd.openxmlformats-officedocument.presentationml.slideLayout+xml"/>
  <Override PartName="/ppt/slideLayouts/slideLayout161.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28.xml" ContentType="application/vnd.openxmlformats-officedocument.presentationml.slideLayout+xml"/>
  <Override PartName="/ppt/slideLayouts/slideLayout167.xml" ContentType="application/vnd.openxmlformats-officedocument.presentationml.slideLayout+xml"/>
  <Override PartName="/ppt/slideLayouts/slideLayout129.xml" ContentType="application/vnd.openxmlformats-officedocument.presentationml.slideLayout+xml"/>
  <Override PartName="/ppt/slideLayouts/slideLayout168.xml" ContentType="application/vnd.openxmlformats-officedocument.presentationml.slideLayout+xml"/>
  <Override PartName="/ppt/slideLayouts/slideLayout70.xml" ContentType="application/vnd.openxmlformats-officedocument.presentationml.slideLayout+xml"/>
  <Override PartName="/ppt/slideLayouts/slideLayout155.xml" ContentType="application/vnd.openxmlformats-officedocument.presentationml.slideLayout+xml"/>
  <Override PartName="/ppt/slideLayouts/slideLayout50.xml" ContentType="application/vnd.openxmlformats-officedocument.presentationml.slideLayout+xml"/>
  <Override PartName="/ppt/slideLayouts/slideLayout154.xml" ContentType="application/vnd.openxmlformats-officedocument.presentationml.slideLayout+xml"/>
  <Override PartName="/ppt/slideLayouts/slideLayout153.xml" ContentType="application/vnd.openxmlformats-officedocument.presentationml.slideLayout+xml"/>
  <Override PartName="/ppt/slideLayouts/slideLayout152.xml" ContentType="application/vnd.openxmlformats-officedocument.presentationml.slideLayout+xml"/>
  <Override PartName="/ppt/slideLayouts/slideLayout151.xml" ContentType="application/vnd.openxmlformats-officedocument.presentationml.slideLayout+xml"/>
  <Override PartName="/ppt/slideLayouts/slideLayout150.xml" ContentType="application/vnd.openxmlformats-officedocument.presentationml.slideLayout+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144.xml" ContentType="application/vnd.openxmlformats-officedocument.presentationml.slideLayout+xml"/>
  <Override PartName="/ppt/slideLayouts/slideLayout143.xml" ContentType="application/vnd.openxmlformats-officedocument.presentationml.slideLayout+xml"/>
  <Override PartName="/ppt/slideLayouts/slideLayout142.xml" ContentType="application/vnd.openxmlformats-officedocument.presentationml.slideLayout+xml"/>
  <Override PartName="/ppt/slideLayouts/slideLayout141.xml" ContentType="application/vnd.openxmlformats-officedocument.presentationml.slideLayout+xml"/>
  <Override PartName="/ppt/slideLayouts/slideLayout140.xml" ContentType="application/vnd.openxmlformats-officedocument.presentationml.slideLayout+xml"/>
  <Override PartName="/ppt/slideLayouts/slideLayout38.xml" ContentType="application/vnd.openxmlformats-officedocument.presentationml.slideLayout+xml"/>
  <Override PartName="/ppt/slideLayouts/slideLayout37.xml" ContentType="application/vnd.openxmlformats-officedocument.presentationml.slideLayout+xml"/>
  <Override PartName="/ppt/slideLayouts/slideLayout36.xml" ContentType="application/vnd.openxmlformats-officedocument.presentationml.slideLayout+xml"/>
  <Override PartName="/ppt/slideLayouts/slideLayout35.xml" ContentType="application/vnd.openxmlformats-officedocument.presentationml.slideLayout+xml"/>
  <Override PartName="/ppt/slideLayouts/slideLayout118.xml" ContentType="application/vnd.openxmlformats-officedocument.presentationml.slideLayout+xml"/>
  <Override PartName="/ppt/slideLayouts/slideLayout49.xml" ContentType="application/vnd.openxmlformats-officedocument.presentationml.slideLayout+xml"/>
  <Override PartName="/ppt/slideLayouts/slideLayout117.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116.xml" ContentType="application/vnd.openxmlformats-officedocument.presentationml.slideLayout+xml"/>
  <Override PartName="/ppt/slideLayouts/slideLayout4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5.xml" ContentType="application/vnd.openxmlformats-officedocument.presentationml.slideLayout+xml"/>
  <Override PartName="/ppt/slideLayouts/slideLayout24.xml" ContentType="application/vnd.openxmlformats-officedocument.presentationml.slideLayout+xml"/>
  <Override PartName="/ppt/slideLayouts/slideLayout92.xml" ContentType="application/vnd.openxmlformats-officedocument.presentationml.slideLayout+xml"/>
  <Override PartName="/ppt/slideLayouts/slideLayout23.xml" ContentType="application/vnd.openxmlformats-officedocument.presentationml.slideLayout+xml"/>
  <Override PartName="/ppt/slideLayouts/slideLayout91.xml" ContentType="application/vnd.openxmlformats-officedocument.presentationml.slideLayout+xml"/>
  <Override PartName="/ppt/slideLayouts/slideLayout59.xml" ContentType="application/vnd.openxmlformats-officedocument.presentationml.slideLayout+xml"/>
  <Override PartName="/ppt/slideLayouts/slideLayout90.xml" ContentType="application/vnd.openxmlformats-officedocument.presentationml.slideLayout+xml"/>
  <Override PartName="/ppt/slideLayouts/slideLayout22.xml" ContentType="application/vnd.openxmlformats-officedocument.presentationml.slideLayout+xml"/>
  <Override PartName="/ppt/slideLayouts/slideLayout127.xml" ContentType="application/vnd.openxmlformats-officedocument.presentationml.slideLayout+xml"/>
  <Override PartName="/ppt/slideLayouts/slideLayout57.xml" ContentType="application/vnd.openxmlformats-officedocument.presentationml.slideLayout+xml"/>
  <Override PartName="/ppt/slideLayouts/slideLayout20.xml" ContentType="application/vnd.openxmlformats-officedocument.presentationml.slideLayout+xml"/>
  <Override PartName="/ppt/slideLayouts/slideLayout125.xml" ContentType="application/vnd.openxmlformats-officedocument.presentationml.slideLayout+xml"/>
  <Override PartName="/ppt/slideLayouts/slideLayout58.xml" ContentType="application/vnd.openxmlformats-officedocument.presentationml.slideLayout+xml"/>
  <Override PartName="/ppt/slideLayouts/slideLayout21.xml" ContentType="application/vnd.openxmlformats-officedocument.presentationml.slideLayout+xml"/>
  <Override PartName="/ppt/slideLayouts/slideLayout126.xml" ContentType="application/vnd.openxmlformats-officedocument.presentationml.slideLayout+xml"/>
  <Override PartName="/ppt/slideLayouts/slideLayout82.xml" ContentType="application/vnd.openxmlformats-officedocument.presentationml.slideLayout+xml"/>
  <Override PartName="/ppt/slideLayouts/slideLayout14.xml" ContentType="application/vnd.openxmlformats-officedocument.presentationml.slideLayout+xml"/>
  <Override PartName="/ppt/slideLayouts/slideLayout119.xml" ContentType="application/vnd.openxmlformats-officedocument.presentationml.slideLayout+xml"/>
  <Override PartName="/ppt/slideLayouts/slideLayout83.xml" ContentType="application/vnd.openxmlformats-officedocument.presentationml.slideLayout+xml"/>
  <Override PartName="/ppt/slideLayouts/slideLayout15.xml" ContentType="application/vnd.openxmlformats-officedocument.presentationml.slideLayout+xml"/>
  <Override PartName="/ppt/slideLayouts/slideLayout12.xml" ContentType="application/vnd.openxmlformats-officedocument.presentationml.slideLayout+xml"/>
  <Override PartName="/ppt/slideLayouts/slideLayout80.xml" ContentType="application/vnd.openxmlformats-officedocument.presentationml.slideLayout+xml"/>
  <Override PartName="/ppt/slideLayouts/slideLayout84.xml" ContentType="application/vnd.openxmlformats-officedocument.presentationml.slideLayout+xml"/>
  <Override PartName="/ppt/slideLayouts/slideLayout16.xml" ContentType="application/vnd.openxmlformats-officedocument.presentationml.slideLayout+xml"/>
  <Override PartName="/ppt/slideLayouts/slideLayout13.xml" ContentType="application/vnd.openxmlformats-officedocument.presentationml.slideLayout+xml"/>
  <Override PartName="/ppt/slideLayouts/slideLayout81.xml" ContentType="application/vnd.openxmlformats-officedocument.presentationml.slideLayout+xml"/>
  <Override PartName="/ppt/slideLayouts/slideLayout25.xml" ContentType="application/vnd.openxmlformats-officedocument.presentationml.slideLayout+xml"/>
  <Override PartName="/ppt/slideLayouts/slideLayout93.xml" ContentType="application/vnd.openxmlformats-officedocument.presentationml.slideLayout+xml"/>
  <Override PartName="/ppt/slideLayouts/slideLayout26.xml" ContentType="application/vnd.openxmlformats-officedocument.presentationml.slideLayout+xml"/>
  <Override PartName="/ppt/slideLayouts/slideLayout94.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media/image9.png" ContentType="image/png"/>
  <Override PartName="/ppt/media/image14.png" ContentType="image/png"/>
  <Override PartName="/ppt/media/image1.png" ContentType="image/png"/>
  <Override PartName="/ppt/media/image2.png" ContentType="image/png"/>
  <Override PartName="/ppt/media/image3.png" ContentType="image/png"/>
  <Override PartName="/ppt/media/image4.png" ContentType="image/png"/>
  <Override PartName="/ppt/media/image5.png" ContentType="image/png"/>
  <Override PartName="/ppt/media/image10.png" ContentType="image/png"/>
  <Override PartName="/ppt/media/image6.png" ContentType="image/png"/>
  <Override PartName="/ppt/media/image11.png" ContentType="image/png"/>
  <Override PartName="/ppt/media/image7.png" ContentType="image/png"/>
  <Override PartName="/ppt/media/image12.png" ContentType="image/png"/>
  <Override PartName="/ppt/media/image8.png" ContentType="image/png"/>
  <Override PartName="/ppt/media/image13.png" ContentType="image/png"/>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1.xml.rels" ContentType="application/vnd.openxmlformats-package.relationships+xml"/>
  <Override PartName="/ppt/slides/_rels/slide1.xml.rels" ContentType="application/vnd.openxmlformats-package.relationships+xml"/>
  <Override PartName="/ppt/slides/_rels/slide4.xml.rels" ContentType="application/vnd.openxmlformats-package.relationships+xml"/>
  <Override PartName="/ppt/slides/_rels/slide2.xml.rels" ContentType="application/vnd.openxmlformats-package.relationships+xml"/>
  <Override PartName="/ppt/slides/_rels/slide5.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10.xml.rels" ContentType="application/vnd.openxmlformats-package.relationships+xml"/>
  <Override PartName="/ppt/slides/_rels/slide9.xml.rels" ContentType="application/vnd.openxmlformats-package.relationships+xml"/>
  <Override PartName="/ppt/slides/_rels/slide8.xml.rels" ContentType="application/vnd.openxmlformats-package.relationships+xml"/>
  <Override PartName="/ppt/slides/slide13.xml" ContentType="application/vnd.openxmlformats-officedocument.presentationml.slide+xml"/>
  <Override PartName="/ppt/slides/slide14.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0.xml" ContentType="application/vnd.openxmlformats-officedocument.presentationml.slide+xml"/>
  <Override PartName="/ppt/slides/slide8.xml" ContentType="application/vnd.openxmlformats-officedocument.presentationml.slide+xml"/>
  <Override PartName="/ppt/slides/slide11.xml" ContentType="application/vnd.openxmlformats-officedocument.presentationml.slide+xml"/>
  <Override PartName="/ppt/slides/slide9.xml" ContentType="application/vnd.openxmlformats-officedocument.presentationml.slide+xml"/>
  <Override PartName="/ppt/slides/slide12.xml" ContentType="application/vnd.openxmlformats-officedocument.presentationml.slide+xml"/>
</Types>
</file>

<file path=_rels/.rels><?xml version="1.0" encoding="UTF-8"?>
<Relationships xmlns="http://schemas.openxmlformats.org/package/2006/relationships"><Relationship Id="rId1" Type="http://schemas.openxmlformats.org/officedocument/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notesMaster" Target="notesMasters/notesMaster1.xml"/><Relationship Id="rId17" Type="http://schemas.openxmlformats.org/officeDocument/2006/relationships/slide" Target="slides/slide1.xml"/><Relationship Id="rId18" Type="http://schemas.openxmlformats.org/officeDocument/2006/relationships/slide" Target="slides/slide2.xml"/><Relationship Id="rId19" Type="http://schemas.openxmlformats.org/officeDocument/2006/relationships/slide" Target="slides/slide3.xml"/><Relationship Id="rId20" Type="http://schemas.openxmlformats.org/officeDocument/2006/relationships/slide" Target="slides/slide4.xml"/><Relationship Id="rId21" Type="http://schemas.openxmlformats.org/officeDocument/2006/relationships/slide" Target="slides/slide5.xml"/><Relationship Id="rId22" Type="http://schemas.openxmlformats.org/officeDocument/2006/relationships/slide" Target="slides/slide6.xml"/><Relationship Id="rId23" Type="http://schemas.openxmlformats.org/officeDocument/2006/relationships/slide" Target="slides/slide7.xml"/><Relationship Id="rId24" Type="http://schemas.openxmlformats.org/officeDocument/2006/relationships/slide" Target="slides/slide8.xml"/><Relationship Id="rId25" Type="http://schemas.openxmlformats.org/officeDocument/2006/relationships/slide" Target="slides/slide9.xml"/><Relationship Id="rId26" Type="http://schemas.openxmlformats.org/officeDocument/2006/relationships/slide" Target="slides/slide10.xml"/><Relationship Id="rId27" Type="http://schemas.openxmlformats.org/officeDocument/2006/relationships/slide" Target="slides/slide11.xml"/><Relationship Id="rId28" Type="http://schemas.openxmlformats.org/officeDocument/2006/relationships/slide" Target="slides/slide12.xml"/><Relationship Id="rId29" Type="http://schemas.openxmlformats.org/officeDocument/2006/relationships/slide" Target="slides/slide13.xml"/><Relationship Id="rId30" Type="http://schemas.openxmlformats.org/officeDocument/2006/relationships/slide" Target="slides/slide14.xml"/><Relationship Id="rId3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Aptos"/>
              </a:rPr>
              <a:t>Clique para mover o slide</a:t>
            </a:r>
            <a:endParaRPr b="0" lang="en-US" sz="1800" spc="-1" strike="noStrike">
              <a:solidFill>
                <a:srgbClr val="000000"/>
              </a:solidFill>
              <a:latin typeface="Aptos"/>
            </a:endParaRPr>
          </a:p>
        </p:txBody>
      </p:sp>
      <p:sp>
        <p:nvSpPr>
          <p:cNvPr id="536"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pt-BR" sz="2000" spc="-1" strike="noStrike">
                <a:latin typeface="Arial"/>
              </a:rPr>
              <a:t>Clique para editar o formato de notas</a:t>
            </a:r>
            <a:endParaRPr b="0" lang="pt-BR" sz="2000" spc="-1" strike="noStrike">
              <a:latin typeface="Arial"/>
            </a:endParaRPr>
          </a:p>
        </p:txBody>
      </p:sp>
      <p:sp>
        <p:nvSpPr>
          <p:cNvPr id="537"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pt-BR" sz="1400" spc="-1" strike="noStrike">
                <a:latin typeface="Times New Roman"/>
              </a:rPr>
              <a:t>&lt;cabeçalho&gt;</a:t>
            </a:r>
            <a:endParaRPr b="0" lang="pt-BR" sz="1400" spc="-1" strike="noStrike">
              <a:latin typeface="Times New Roman"/>
            </a:endParaRPr>
          </a:p>
        </p:txBody>
      </p:sp>
      <p:sp>
        <p:nvSpPr>
          <p:cNvPr id="538" name="PlaceHolder 4"/>
          <p:cNvSpPr>
            <a:spLocks noGrp="1"/>
          </p:cNvSpPr>
          <p:nvPr>
            <p:ph type="dt" idx="4"/>
          </p:nvPr>
        </p:nvSpPr>
        <p:spPr>
          <a:xfrm>
            <a:off x="4278960" y="0"/>
            <a:ext cx="3280680" cy="534240"/>
          </a:xfrm>
          <a:prstGeom prst="rect">
            <a:avLst/>
          </a:prstGeom>
          <a:noFill/>
          <a:ln w="0">
            <a:noFill/>
          </a:ln>
        </p:spPr>
        <p:txBody>
          <a:bodyPr lIns="0" rIns="0" tIns="0" bIns="0" anchor="t">
            <a:noAutofit/>
          </a:bodyPr>
          <a:lstStyle>
            <a:lvl1pPr algn="r">
              <a:buNone/>
              <a:defRPr b="0" lang="pt-BR" sz="1400" spc="-1" strike="noStrike">
                <a:latin typeface="Times New Roman"/>
              </a:defRPr>
            </a:lvl1pPr>
          </a:lstStyle>
          <a:p>
            <a:pPr algn="r">
              <a:buNone/>
            </a:pPr>
            <a:r>
              <a:rPr b="0" lang="pt-BR" sz="1400" spc="-1" strike="noStrike">
                <a:latin typeface="Times New Roman"/>
              </a:rPr>
              <a:t>&lt;data/hora&gt;</a:t>
            </a:r>
            <a:endParaRPr b="0" lang="pt-BR" sz="1400" spc="-1" strike="noStrike">
              <a:latin typeface="Times New Roman"/>
            </a:endParaRPr>
          </a:p>
        </p:txBody>
      </p:sp>
      <p:sp>
        <p:nvSpPr>
          <p:cNvPr id="539" name="PlaceHolder 5"/>
          <p:cNvSpPr>
            <a:spLocks noGrp="1"/>
          </p:cNvSpPr>
          <p:nvPr>
            <p:ph type="ftr" idx="5"/>
          </p:nvPr>
        </p:nvSpPr>
        <p:spPr>
          <a:xfrm>
            <a:off x="0" y="10157400"/>
            <a:ext cx="3280680" cy="534240"/>
          </a:xfrm>
          <a:prstGeom prst="rect">
            <a:avLst/>
          </a:prstGeom>
          <a:noFill/>
          <a:ln w="0">
            <a:noFill/>
          </a:ln>
        </p:spPr>
        <p:txBody>
          <a:bodyPr lIns="0" rIns="0" tIns="0" bIns="0" anchor="b">
            <a:noAutofit/>
          </a:bodyPr>
          <a:lstStyle>
            <a:lvl1pPr>
              <a:defRPr b="0" lang="pt-BR" sz="1400" spc="-1" strike="noStrike">
                <a:latin typeface="Times New Roman"/>
              </a:defRPr>
            </a:lvl1pPr>
          </a:lstStyle>
          <a:p>
            <a:r>
              <a:rPr b="0" lang="pt-BR" sz="1400" spc="-1" strike="noStrike">
                <a:latin typeface="Times New Roman"/>
              </a:rPr>
              <a:t>&lt;rodapé&gt;</a:t>
            </a:r>
            <a:endParaRPr b="0" lang="pt-BR" sz="1400" spc="-1" strike="noStrike">
              <a:latin typeface="Times New Roman"/>
            </a:endParaRPr>
          </a:p>
        </p:txBody>
      </p:sp>
      <p:sp>
        <p:nvSpPr>
          <p:cNvPr id="540" name="PlaceHolder 6"/>
          <p:cNvSpPr>
            <a:spLocks noGrp="1"/>
          </p:cNvSpPr>
          <p:nvPr>
            <p:ph type="sldNum" idx="6"/>
          </p:nvPr>
        </p:nvSpPr>
        <p:spPr>
          <a:xfrm>
            <a:off x="4278960" y="10157400"/>
            <a:ext cx="3280680" cy="534240"/>
          </a:xfrm>
          <a:prstGeom prst="rect">
            <a:avLst/>
          </a:prstGeom>
          <a:noFill/>
          <a:ln w="0">
            <a:noFill/>
          </a:ln>
        </p:spPr>
        <p:txBody>
          <a:bodyPr lIns="0" rIns="0" tIns="0" bIns="0" anchor="b">
            <a:noAutofit/>
          </a:bodyPr>
          <a:lstStyle>
            <a:lvl1pPr algn="r">
              <a:buNone/>
              <a:defRPr b="0" lang="pt-BR" sz="1400" spc="-1" strike="noStrike">
                <a:latin typeface="Times New Roman"/>
              </a:defRPr>
            </a:lvl1pPr>
          </a:lstStyle>
          <a:p>
            <a:pPr algn="r">
              <a:buNone/>
            </a:pPr>
            <a:fld id="{8175FCBC-F354-4C3C-8E25-F84F17402D15}" type="slidenum">
              <a:rPr b="0" lang="pt-BR" sz="1400" spc="-1" strike="noStrike">
                <a:latin typeface="Times New Roman"/>
              </a:rPr>
              <a:t>&lt;número&gt;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4" name="PlaceHolder 1"/>
          <p:cNvSpPr>
            <a:spLocks noGrp="1"/>
          </p:cNvSpPr>
          <p:nvPr>
            <p:ph type="sldImg"/>
          </p:nvPr>
        </p:nvSpPr>
        <p:spPr>
          <a:xfrm>
            <a:off x="0" y="0"/>
            <a:ext cx="0" cy="0"/>
          </a:xfrm>
          <a:prstGeom prst="rect">
            <a:avLst/>
          </a:prstGeom>
          <a:ln w="0">
            <a:noFill/>
          </a:ln>
        </p:spPr>
      </p:sp>
      <p:sp>
        <p:nvSpPr>
          <p:cNvPr id="645"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46" name="PlaceHolder 3"/>
          <p:cNvSpPr>
            <a:spLocks noGrp="1"/>
          </p:cNvSpPr>
          <p:nvPr>
            <p:ph type="sldNum" idx="7"/>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3BEAF738-D132-4E08-B18B-D4FE0D30E1EA}"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8" name="PlaceHolder 1"/>
          <p:cNvSpPr>
            <a:spLocks noGrp="1"/>
          </p:cNvSpPr>
          <p:nvPr>
            <p:ph type="sldImg"/>
          </p:nvPr>
        </p:nvSpPr>
        <p:spPr>
          <a:xfrm>
            <a:off x="0" y="0"/>
            <a:ext cx="0" cy="0"/>
          </a:xfrm>
          <a:prstGeom prst="rect">
            <a:avLst/>
          </a:prstGeom>
          <a:ln w="0">
            <a:noFill/>
          </a:ln>
        </p:spPr>
      </p:sp>
      <p:sp>
        <p:nvSpPr>
          <p:cNvPr id="669"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70" name="PlaceHolder 3"/>
          <p:cNvSpPr>
            <a:spLocks noGrp="1"/>
          </p:cNvSpPr>
          <p:nvPr>
            <p:ph type="sldNum" idx="15"/>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E825D7E0-AAA5-474C-BCDC-DBE3533C0E04}"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PlaceHolder 1"/>
          <p:cNvSpPr>
            <a:spLocks noGrp="1"/>
          </p:cNvSpPr>
          <p:nvPr>
            <p:ph type="sldImg"/>
          </p:nvPr>
        </p:nvSpPr>
        <p:spPr>
          <a:xfrm>
            <a:off x="0" y="0"/>
            <a:ext cx="0" cy="0"/>
          </a:xfrm>
          <a:prstGeom prst="rect">
            <a:avLst/>
          </a:prstGeom>
          <a:ln w="0">
            <a:noFill/>
          </a:ln>
        </p:spPr>
      </p:sp>
      <p:sp>
        <p:nvSpPr>
          <p:cNvPr id="672"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73" name="PlaceHolder 3"/>
          <p:cNvSpPr>
            <a:spLocks noGrp="1"/>
          </p:cNvSpPr>
          <p:nvPr>
            <p:ph type="sldNum" idx="16"/>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8174A26E-79FE-4669-8CC1-9BD1E6DD58EE}"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4" name="PlaceHolder 1"/>
          <p:cNvSpPr>
            <a:spLocks noGrp="1"/>
          </p:cNvSpPr>
          <p:nvPr>
            <p:ph type="sldImg"/>
          </p:nvPr>
        </p:nvSpPr>
        <p:spPr>
          <a:xfrm>
            <a:off x="0" y="0"/>
            <a:ext cx="0" cy="0"/>
          </a:xfrm>
          <a:prstGeom prst="rect">
            <a:avLst/>
          </a:prstGeom>
          <a:ln w="0">
            <a:noFill/>
          </a:ln>
        </p:spPr>
      </p:sp>
      <p:sp>
        <p:nvSpPr>
          <p:cNvPr id="675"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76" name="PlaceHolder 3"/>
          <p:cNvSpPr>
            <a:spLocks noGrp="1"/>
          </p:cNvSpPr>
          <p:nvPr>
            <p:ph type="sldNum" idx="17"/>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757A3ACD-0F5C-4FD6-815D-2EA17F37639F}"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7" name="PlaceHolder 1"/>
          <p:cNvSpPr>
            <a:spLocks noGrp="1"/>
          </p:cNvSpPr>
          <p:nvPr>
            <p:ph type="sldImg"/>
          </p:nvPr>
        </p:nvSpPr>
        <p:spPr>
          <a:xfrm>
            <a:off x="0" y="0"/>
            <a:ext cx="0" cy="0"/>
          </a:xfrm>
          <a:prstGeom prst="rect">
            <a:avLst/>
          </a:prstGeom>
          <a:ln w="0">
            <a:noFill/>
          </a:ln>
        </p:spPr>
      </p:sp>
      <p:sp>
        <p:nvSpPr>
          <p:cNvPr id="678"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79" name="PlaceHolder 3"/>
          <p:cNvSpPr>
            <a:spLocks noGrp="1"/>
          </p:cNvSpPr>
          <p:nvPr>
            <p:ph type="sldNum" idx="18"/>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A8411502-1314-4F5F-B316-5036E8F0174E}"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PlaceHolder 1"/>
          <p:cNvSpPr>
            <a:spLocks noGrp="1"/>
          </p:cNvSpPr>
          <p:nvPr>
            <p:ph type="sldImg"/>
          </p:nvPr>
        </p:nvSpPr>
        <p:spPr>
          <a:xfrm>
            <a:off x="0" y="0"/>
            <a:ext cx="0" cy="0"/>
          </a:xfrm>
          <a:prstGeom prst="rect">
            <a:avLst/>
          </a:prstGeom>
          <a:ln w="0">
            <a:noFill/>
          </a:ln>
        </p:spPr>
      </p:sp>
      <p:sp>
        <p:nvSpPr>
          <p:cNvPr id="681"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82" name="PlaceHolder 3"/>
          <p:cNvSpPr>
            <a:spLocks noGrp="1"/>
          </p:cNvSpPr>
          <p:nvPr>
            <p:ph type="sldNum" idx="19"/>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395FEE6C-E0DE-4E27-97CB-0CEE755C9154}"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7" name="PlaceHolder 1"/>
          <p:cNvSpPr>
            <a:spLocks noGrp="1"/>
          </p:cNvSpPr>
          <p:nvPr>
            <p:ph type="sldImg"/>
          </p:nvPr>
        </p:nvSpPr>
        <p:spPr>
          <a:xfrm>
            <a:off x="0" y="0"/>
            <a:ext cx="0" cy="0"/>
          </a:xfrm>
          <a:prstGeom prst="rect">
            <a:avLst/>
          </a:prstGeom>
          <a:ln w="0">
            <a:noFill/>
          </a:ln>
        </p:spPr>
      </p:sp>
      <p:sp>
        <p:nvSpPr>
          <p:cNvPr id="648"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49" name="PlaceHolder 3"/>
          <p:cNvSpPr>
            <a:spLocks noGrp="1"/>
          </p:cNvSpPr>
          <p:nvPr>
            <p:ph type="sldNum" idx="8"/>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C0BFAE66-0E02-4E7C-B9FC-EB644A7AF015}"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0" name="PlaceHolder 1"/>
          <p:cNvSpPr>
            <a:spLocks noGrp="1"/>
          </p:cNvSpPr>
          <p:nvPr>
            <p:ph type="sldImg"/>
          </p:nvPr>
        </p:nvSpPr>
        <p:spPr>
          <a:xfrm>
            <a:off x="0" y="0"/>
            <a:ext cx="0" cy="0"/>
          </a:xfrm>
          <a:prstGeom prst="rect">
            <a:avLst/>
          </a:prstGeom>
          <a:ln w="0">
            <a:noFill/>
          </a:ln>
        </p:spPr>
      </p:sp>
      <p:sp>
        <p:nvSpPr>
          <p:cNvPr id="651"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52" name="PlaceHolder 3"/>
          <p:cNvSpPr>
            <a:spLocks noGrp="1"/>
          </p:cNvSpPr>
          <p:nvPr>
            <p:ph type="sldNum" idx="9"/>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2952144D-3283-4400-9561-6F7F8F044C9F}"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3" name="PlaceHolder 1"/>
          <p:cNvSpPr>
            <a:spLocks noGrp="1"/>
          </p:cNvSpPr>
          <p:nvPr>
            <p:ph type="sldImg"/>
          </p:nvPr>
        </p:nvSpPr>
        <p:spPr>
          <a:xfrm>
            <a:off x="0" y="0"/>
            <a:ext cx="0" cy="0"/>
          </a:xfrm>
          <a:prstGeom prst="rect">
            <a:avLst/>
          </a:prstGeom>
          <a:ln w="0">
            <a:noFill/>
          </a:ln>
        </p:spPr>
      </p:sp>
      <p:sp>
        <p:nvSpPr>
          <p:cNvPr id="654"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55" name="PlaceHolder 3"/>
          <p:cNvSpPr>
            <a:spLocks noGrp="1"/>
          </p:cNvSpPr>
          <p:nvPr>
            <p:ph type="sldNum" idx="10"/>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DE06585C-7C38-4098-9275-AB413621D671}"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6" name="PlaceHolder 1"/>
          <p:cNvSpPr>
            <a:spLocks noGrp="1"/>
          </p:cNvSpPr>
          <p:nvPr>
            <p:ph type="sldImg"/>
          </p:nvPr>
        </p:nvSpPr>
        <p:spPr>
          <a:xfrm>
            <a:off x="0" y="0"/>
            <a:ext cx="0" cy="0"/>
          </a:xfrm>
          <a:prstGeom prst="rect">
            <a:avLst/>
          </a:prstGeom>
          <a:ln w="0">
            <a:noFill/>
          </a:ln>
        </p:spPr>
      </p:sp>
      <p:sp>
        <p:nvSpPr>
          <p:cNvPr id="657"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58" name="PlaceHolder 3"/>
          <p:cNvSpPr>
            <a:spLocks noGrp="1"/>
          </p:cNvSpPr>
          <p:nvPr>
            <p:ph type="sldNum" idx="11"/>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B45FA5D5-FC7D-4C1E-B95A-05B1B91B5EE3}"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59" name="PlaceHolder 1"/>
          <p:cNvSpPr>
            <a:spLocks noGrp="1"/>
          </p:cNvSpPr>
          <p:nvPr>
            <p:ph type="sldImg"/>
          </p:nvPr>
        </p:nvSpPr>
        <p:spPr>
          <a:xfrm>
            <a:off x="0" y="0"/>
            <a:ext cx="0" cy="0"/>
          </a:xfrm>
          <a:prstGeom prst="rect">
            <a:avLst/>
          </a:prstGeom>
          <a:ln w="0">
            <a:noFill/>
          </a:ln>
        </p:spPr>
      </p:sp>
      <p:sp>
        <p:nvSpPr>
          <p:cNvPr id="660"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61" name="PlaceHolder 3"/>
          <p:cNvSpPr>
            <a:spLocks noGrp="1"/>
          </p:cNvSpPr>
          <p:nvPr>
            <p:ph type="sldNum" idx="12"/>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F2CEA16D-B794-4DB9-AC39-5CFBC9A0270F}"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2" name="PlaceHolder 1"/>
          <p:cNvSpPr>
            <a:spLocks noGrp="1"/>
          </p:cNvSpPr>
          <p:nvPr>
            <p:ph type="sldImg"/>
          </p:nvPr>
        </p:nvSpPr>
        <p:spPr>
          <a:xfrm>
            <a:off x="0" y="0"/>
            <a:ext cx="0" cy="0"/>
          </a:xfrm>
          <a:prstGeom prst="rect">
            <a:avLst/>
          </a:prstGeom>
          <a:ln w="0">
            <a:noFill/>
          </a:ln>
        </p:spPr>
      </p:sp>
      <p:sp>
        <p:nvSpPr>
          <p:cNvPr id="663"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64" name="PlaceHolder 3"/>
          <p:cNvSpPr>
            <a:spLocks noGrp="1"/>
          </p:cNvSpPr>
          <p:nvPr>
            <p:ph type="sldNum" idx="13"/>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EF2D232E-3BFC-43D2-9A4F-488C2F3A77F7}"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5" name="PlaceHolder 1"/>
          <p:cNvSpPr>
            <a:spLocks noGrp="1"/>
          </p:cNvSpPr>
          <p:nvPr>
            <p:ph type="sldImg"/>
          </p:nvPr>
        </p:nvSpPr>
        <p:spPr>
          <a:xfrm>
            <a:off x="0" y="0"/>
            <a:ext cx="0" cy="0"/>
          </a:xfrm>
          <a:prstGeom prst="rect">
            <a:avLst/>
          </a:prstGeom>
          <a:ln w="0">
            <a:noFill/>
          </a:ln>
        </p:spPr>
      </p:sp>
      <p:sp>
        <p:nvSpPr>
          <p:cNvPr id="666" name="PlaceHolder 2"/>
          <p:cNvSpPr>
            <a:spLocks noGrp="1"/>
          </p:cNvSpPr>
          <p:nvPr>
            <p:ph type="body"/>
          </p:nvPr>
        </p:nvSpPr>
        <p:spPr>
          <a:xfrm>
            <a:off x="0" y="0"/>
            <a:ext cx="0" cy="0"/>
          </a:xfrm>
          <a:prstGeom prst="rect">
            <a:avLst/>
          </a:prstGeom>
          <a:noFill/>
          <a:ln w="0">
            <a:noFill/>
          </a:ln>
        </p:spPr>
        <p:txBody>
          <a:bodyPr lIns="90000" rIns="90000" tIns="90000" bIns="90000" anchor="t">
            <a:noAutofit/>
          </a:bodyPr>
          <a:p>
            <a:endParaRPr b="0" lang="pt-BR" sz="2000" spc="-1" strike="noStrike">
              <a:latin typeface="Arial"/>
            </a:endParaRPr>
          </a:p>
        </p:txBody>
      </p:sp>
      <p:sp>
        <p:nvSpPr>
          <p:cNvPr id="667" name="PlaceHolder 3"/>
          <p:cNvSpPr>
            <a:spLocks noGrp="1"/>
          </p:cNvSpPr>
          <p:nvPr>
            <p:ph type="sldNum" idx="14"/>
          </p:nvPr>
        </p:nvSpPr>
        <p:spPr>
          <a:xfrm>
            <a:off x="0" y="0"/>
            <a:ext cx="0" cy="0"/>
          </a:xfrm>
          <a:prstGeom prst="rect">
            <a:avLst/>
          </a:prstGeom>
          <a:noFill/>
          <a:ln w="0">
            <a:noFill/>
          </a:ln>
        </p:spPr>
        <p:txBody>
          <a:bodyPr lIns="90000" rIns="90000" tIns="90000" bIns="90000" anchor="t">
            <a:noAutofit/>
          </a:bodyPr>
          <a:lstStyle>
            <a:lvl1pPr>
              <a:lnSpc>
                <a:spcPct val="100000"/>
              </a:lnSpc>
              <a:buNone/>
              <a:defRPr b="0" lang="en-US" sz="1800" spc="-1" strike="noStrike">
                <a:solidFill>
                  <a:srgbClr val="000000"/>
                </a:solidFill>
                <a:latin typeface="+mn-lt"/>
                <a:ea typeface="+mn-ea"/>
              </a:defRPr>
            </a:lvl1pPr>
          </a:lstStyle>
          <a:p>
            <a:pPr>
              <a:lnSpc>
                <a:spcPct val="100000"/>
              </a:lnSpc>
              <a:buNone/>
            </a:pPr>
            <a:fld id="{3426978B-0749-46D5-AB0C-DC1471E21302}" type="slidenum">
              <a:rPr b="0" lang="en-US" sz="1800" spc="-1" strike="noStrike">
                <a:solidFill>
                  <a:srgbClr val="000000"/>
                </a:solidFill>
                <a:latin typeface="+mn-lt"/>
                <a:ea typeface="+mn-ea"/>
              </a:rPr>
              <a:t>&lt;número&gt;</a:t>
            </a:fld>
            <a:endParaRPr b="0" lang="pt-BR" sz="18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1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1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1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17"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1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2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2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2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2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25"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29"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31"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32"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3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3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3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37"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39"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40"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41"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42"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43"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44"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4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48"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50"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5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5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5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55"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5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5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5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6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6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6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63"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6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6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67"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69"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70"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7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7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7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75"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7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77"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78"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79"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80"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81"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82"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8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86"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8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88"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8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9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9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9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93"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9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9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9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9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0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01"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0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0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0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05"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0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07"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08"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1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1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1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13"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15"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16"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17"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18"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19"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20"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24"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26"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2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28"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2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31"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3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3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3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1"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3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3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39"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4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4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43"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45"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46"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4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4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4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5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51"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53"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54"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55"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56"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57"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58"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6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62"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64"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6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6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3"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9"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7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7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7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7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7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7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77"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7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8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81"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83"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84"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8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8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8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8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89"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91"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92"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93"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94"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95"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96"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00"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0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02"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4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0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0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0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7"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0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1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1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1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1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15"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1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1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19"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2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21"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22"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2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2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2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27"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29"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30"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31"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32"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33"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34"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6"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60"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62"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63"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6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6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6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68"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70"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71"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72"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73"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74"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75"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4AEDC4A8-45C2-4234-95FF-9030984E81D0}" type="slidenum">
              <a:t>&lt;#&gt;</a:t>
            </a:fld>
          </a:p>
        </p:txBody>
      </p:sp>
      <p:sp>
        <p:nvSpPr>
          <p:cNvPr id="4" name="PlaceHolder 3"/>
          <p:cNvSpPr>
            <a:spLocks noGrp="1"/>
          </p:cNvSpPr>
          <p:nvPr>
            <p:ph type="dt" idx="1"/>
          </p:nvPr>
        </p:nvSpPr>
        <p:spPr/>
        <p:txBody>
          <a:bodyPr/>
          <a:p>
            <a:r>
              <a:rPr lang="pt-B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82"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CDE59844-34BE-4DA3-853C-F4DAAFF07110}" type="slidenum">
              <a:t>&lt;#&gt;</a:t>
            </a:fld>
          </a:p>
        </p:txBody>
      </p:sp>
      <p:sp>
        <p:nvSpPr>
          <p:cNvPr id="6" name="PlaceHolder 5"/>
          <p:cNvSpPr>
            <a:spLocks noGrp="1"/>
          </p:cNvSpPr>
          <p:nvPr>
            <p:ph type="dt" idx="1"/>
          </p:nvPr>
        </p:nvSpPr>
        <p:spPr/>
        <p:txBody>
          <a:bodyPr/>
          <a:p>
            <a:r>
              <a:rPr lang="pt-B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84"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95F5F94-7E04-43FF-8DA8-5FD77B231D91}" type="slidenum">
              <a:t>&lt;#&gt;</a:t>
            </a:fld>
          </a:p>
        </p:txBody>
      </p:sp>
      <p:sp>
        <p:nvSpPr>
          <p:cNvPr id="6" name="PlaceHolder 5"/>
          <p:cNvSpPr>
            <a:spLocks noGrp="1"/>
          </p:cNvSpPr>
          <p:nvPr>
            <p:ph type="dt" idx="1"/>
          </p:nvPr>
        </p:nvSpPr>
        <p:spPr/>
        <p:txBody>
          <a:bodyPr/>
          <a:p>
            <a:r>
              <a:rPr lang="pt-B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8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8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D7F0D312-D0CF-471C-92DA-737E6A9D3E50}" type="slidenum">
              <a:t>&lt;#&gt;</a:t>
            </a:fld>
          </a:p>
        </p:txBody>
      </p:sp>
      <p:sp>
        <p:nvSpPr>
          <p:cNvPr id="7" name="PlaceHolder 6"/>
          <p:cNvSpPr>
            <a:spLocks noGrp="1"/>
          </p:cNvSpPr>
          <p:nvPr>
            <p:ph type="dt" idx="1"/>
          </p:nvPr>
        </p:nvSpPr>
        <p:spPr/>
        <p:txBody>
          <a:bodyPr/>
          <a:p>
            <a:r>
              <a:rPr lang="pt-B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91B809E-53CB-4FD5-B1CC-9DC8D501DAC6}" type="slidenum">
              <a:t>&lt;#&gt;</a:t>
            </a:fld>
          </a:p>
        </p:txBody>
      </p:sp>
      <p:sp>
        <p:nvSpPr>
          <p:cNvPr id="5" name="PlaceHolder 4"/>
          <p:cNvSpPr>
            <a:spLocks noGrp="1"/>
          </p:cNvSpPr>
          <p:nvPr>
            <p:ph type="dt" idx="1"/>
          </p:nvPr>
        </p:nvSpPr>
        <p:spPr/>
        <p:txBody>
          <a:bodyPr/>
          <a:p>
            <a:r>
              <a:rPr lang="pt-B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9"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6C91E4AA-D1FD-4299-8CAA-10371927927F}" type="slidenum">
              <a:t>&lt;#&gt;</a:t>
            </a:fld>
          </a:p>
        </p:txBody>
      </p:sp>
      <p:sp>
        <p:nvSpPr>
          <p:cNvPr id="5" name="PlaceHolder 4"/>
          <p:cNvSpPr>
            <a:spLocks noGrp="1"/>
          </p:cNvSpPr>
          <p:nvPr>
            <p:ph type="dt" idx="1"/>
          </p:nvPr>
        </p:nvSpPr>
        <p:spPr/>
        <p:txBody>
          <a:bodyPr/>
          <a:p>
            <a:r>
              <a:rPr lang="pt-B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9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9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9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79949ED6-FC64-4A92-9556-3A6E27C1EC40}" type="slidenum">
              <a:t>&lt;#&gt;</a:t>
            </a:fld>
          </a:p>
        </p:txBody>
      </p:sp>
      <p:sp>
        <p:nvSpPr>
          <p:cNvPr id="8" name="PlaceHolder 7"/>
          <p:cNvSpPr>
            <a:spLocks noGrp="1"/>
          </p:cNvSpPr>
          <p:nvPr>
            <p:ph type="dt" idx="1"/>
          </p:nvPr>
        </p:nvSpPr>
        <p:spPr/>
        <p:txBody>
          <a:bodyPr/>
          <a:p>
            <a:r>
              <a:rPr lang="pt-B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9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9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97"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E27ED546-8B54-42B5-9AC1-51D4BDA5D818}" type="slidenum">
              <a:t>&lt;#&gt;</a:t>
            </a:fld>
          </a:p>
        </p:txBody>
      </p:sp>
      <p:sp>
        <p:nvSpPr>
          <p:cNvPr id="8" name="PlaceHolder 7"/>
          <p:cNvSpPr>
            <a:spLocks noGrp="1"/>
          </p:cNvSpPr>
          <p:nvPr>
            <p:ph type="dt" idx="1"/>
          </p:nvPr>
        </p:nvSpPr>
        <p:spPr/>
        <p:txBody>
          <a:bodyPr/>
          <a:p>
            <a:r>
              <a:rPr lang="pt-B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9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0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01"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8AE30F88-A72D-4E1E-98D0-46D3041B26DE}" type="slidenum">
              <a:t>&lt;#&gt;</a:t>
            </a:fld>
          </a:p>
        </p:txBody>
      </p:sp>
      <p:sp>
        <p:nvSpPr>
          <p:cNvPr id="8" name="PlaceHolder 7"/>
          <p:cNvSpPr>
            <a:spLocks noGrp="1"/>
          </p:cNvSpPr>
          <p:nvPr>
            <p:ph type="dt" idx="1"/>
          </p:nvPr>
        </p:nvSpPr>
        <p:spPr/>
        <p:txBody>
          <a:bodyPr/>
          <a:p>
            <a:r>
              <a:rPr lang="pt-B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03"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04"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22708BB-E061-484F-85F4-53ABB5EC00AF}" type="slidenum">
              <a:t>&lt;#&gt;</a:t>
            </a:fld>
          </a:p>
        </p:txBody>
      </p:sp>
      <p:sp>
        <p:nvSpPr>
          <p:cNvPr id="7" name="PlaceHolder 6"/>
          <p:cNvSpPr>
            <a:spLocks noGrp="1"/>
          </p:cNvSpPr>
          <p:nvPr>
            <p:ph type="dt" idx="1"/>
          </p:nvPr>
        </p:nvSpPr>
        <p:spPr/>
        <p:txBody>
          <a:bodyPr/>
          <a:p>
            <a:r>
              <a:rPr lang="pt-B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0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0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0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09"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736B649B-DB16-4BF1-9B06-F34292C9D589}" type="slidenum">
              <a:t>&lt;#&gt;</a:t>
            </a:fld>
          </a:p>
        </p:txBody>
      </p:sp>
      <p:sp>
        <p:nvSpPr>
          <p:cNvPr id="9" name="PlaceHolder 8"/>
          <p:cNvSpPr>
            <a:spLocks noGrp="1"/>
          </p:cNvSpPr>
          <p:nvPr>
            <p:ph type="dt" idx="1"/>
          </p:nvPr>
        </p:nvSpPr>
        <p:spPr/>
        <p:txBody>
          <a:bodyPr/>
          <a:p>
            <a:r>
              <a:rPr lang="pt-B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11"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12"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13"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14"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15"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16"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FF47E5DE-390E-4F47-9EA6-E64ABCC70830}" type="slidenum">
              <a:t>&lt;#&gt;</a:t>
            </a:fld>
          </a:p>
        </p:txBody>
      </p:sp>
      <p:sp>
        <p:nvSpPr>
          <p:cNvPr id="11" name="PlaceHolder 10"/>
          <p:cNvSpPr>
            <a:spLocks noGrp="1"/>
          </p:cNvSpPr>
          <p:nvPr>
            <p:ph type="dt" idx="1"/>
          </p:nvPr>
        </p:nvSpPr>
        <p:spPr/>
        <p:txBody>
          <a:bodyPr/>
          <a:p>
            <a:r>
              <a:rPr lang="pt-BR"/>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20"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22"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24"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25"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7"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2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30"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31"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33"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3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35"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3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3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39"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41"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42"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44"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45"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46"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47"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49"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50"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51"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52"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53"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54"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58"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60"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62"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6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5"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67"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68"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69"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71"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7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73"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7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7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77"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79"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80"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8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83"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8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85"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87"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88"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89"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90"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91"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92"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9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96"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9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98"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9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00"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01"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03"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0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05"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06"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07"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09"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1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11"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1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14"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15"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17"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18"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22"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23"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2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25"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26"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27"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28"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29"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30"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3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34"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3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36"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3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38"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39"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1"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43"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44"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45"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47"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48"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49"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5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52"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53"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55"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56"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5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58"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59"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60"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61"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6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63"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64"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65"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66"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67"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68"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7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72"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7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74"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76"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77"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79" name="PlaceHolder 1"/>
          <p:cNvSpPr>
            <a:spLocks noGrp="1"/>
          </p:cNvSpPr>
          <p:nvPr>
            <p:ph type="subTitle"/>
          </p:nvPr>
        </p:nvSpPr>
        <p:spPr>
          <a:xfrm>
            <a:off x="731520" y="328320"/>
            <a:ext cx="13167000" cy="63691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81"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82" name="PlaceHolder 3"/>
          <p:cNvSpPr>
            <a:spLocks noGrp="1"/>
          </p:cNvSpPr>
          <p:nvPr>
            <p:ph/>
          </p:nvPr>
        </p:nvSpPr>
        <p:spPr>
          <a:xfrm>
            <a:off x="747828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83"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8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85" name="PlaceHolder 2"/>
          <p:cNvSpPr>
            <a:spLocks noGrp="1"/>
          </p:cNvSpPr>
          <p:nvPr>
            <p:ph/>
          </p:nvPr>
        </p:nvSpPr>
        <p:spPr>
          <a:xfrm>
            <a:off x="731520" y="1925640"/>
            <a:ext cx="642528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86"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87" name="PlaceHolder 4"/>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8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89"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90"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91" name="PlaceHolder 4"/>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9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93" name="PlaceHolder 2"/>
          <p:cNvSpPr>
            <a:spLocks noGrp="1"/>
          </p:cNvSpPr>
          <p:nvPr>
            <p:ph/>
          </p:nvPr>
        </p:nvSpPr>
        <p:spPr>
          <a:xfrm>
            <a:off x="731520" y="1925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94" name="PlaceHolder 3"/>
          <p:cNvSpPr>
            <a:spLocks noGrp="1"/>
          </p:cNvSpPr>
          <p:nvPr>
            <p:ph/>
          </p:nvPr>
        </p:nvSpPr>
        <p:spPr>
          <a:xfrm>
            <a:off x="731520" y="4418640"/>
            <a:ext cx="1316700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296" name="PlaceHolder 2"/>
          <p:cNvSpPr>
            <a:spLocks noGrp="1"/>
          </p:cNvSpPr>
          <p:nvPr>
            <p:ph/>
          </p:nvPr>
        </p:nvSpPr>
        <p:spPr>
          <a:xfrm>
            <a:off x="73152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97" name="PlaceHolder 3"/>
          <p:cNvSpPr>
            <a:spLocks noGrp="1"/>
          </p:cNvSpPr>
          <p:nvPr>
            <p:ph/>
          </p:nvPr>
        </p:nvSpPr>
        <p:spPr>
          <a:xfrm>
            <a:off x="7478280" y="1925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98" name="PlaceHolder 4"/>
          <p:cNvSpPr>
            <a:spLocks noGrp="1"/>
          </p:cNvSpPr>
          <p:nvPr>
            <p:ph/>
          </p:nvPr>
        </p:nvSpPr>
        <p:spPr>
          <a:xfrm>
            <a:off x="73152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299" name="PlaceHolder 5"/>
          <p:cNvSpPr>
            <a:spLocks noGrp="1"/>
          </p:cNvSpPr>
          <p:nvPr>
            <p:ph/>
          </p:nvPr>
        </p:nvSpPr>
        <p:spPr>
          <a:xfrm>
            <a:off x="7478280" y="4418640"/>
            <a:ext cx="642528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0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01" name="PlaceHolder 2"/>
          <p:cNvSpPr>
            <a:spLocks noGrp="1"/>
          </p:cNvSpPr>
          <p:nvPr>
            <p:ph/>
          </p:nvPr>
        </p:nvSpPr>
        <p:spPr>
          <a:xfrm>
            <a:off x="73152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02" name="PlaceHolder 3"/>
          <p:cNvSpPr>
            <a:spLocks noGrp="1"/>
          </p:cNvSpPr>
          <p:nvPr>
            <p:ph/>
          </p:nvPr>
        </p:nvSpPr>
        <p:spPr>
          <a:xfrm>
            <a:off x="518328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03" name="PlaceHolder 4"/>
          <p:cNvSpPr>
            <a:spLocks noGrp="1"/>
          </p:cNvSpPr>
          <p:nvPr>
            <p:ph/>
          </p:nvPr>
        </p:nvSpPr>
        <p:spPr>
          <a:xfrm>
            <a:off x="9635040" y="1925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04" name="PlaceHolder 5"/>
          <p:cNvSpPr>
            <a:spLocks noGrp="1"/>
          </p:cNvSpPr>
          <p:nvPr>
            <p:ph/>
          </p:nvPr>
        </p:nvSpPr>
        <p:spPr>
          <a:xfrm>
            <a:off x="73152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05" name="PlaceHolder 6"/>
          <p:cNvSpPr>
            <a:spLocks noGrp="1"/>
          </p:cNvSpPr>
          <p:nvPr>
            <p:ph/>
          </p:nvPr>
        </p:nvSpPr>
        <p:spPr>
          <a:xfrm>
            <a:off x="518328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
        <p:nvSpPr>
          <p:cNvPr id="306" name="PlaceHolder 7"/>
          <p:cNvSpPr>
            <a:spLocks noGrp="1"/>
          </p:cNvSpPr>
          <p:nvPr>
            <p:ph/>
          </p:nvPr>
        </p:nvSpPr>
        <p:spPr>
          <a:xfrm>
            <a:off x="9635040" y="4418640"/>
            <a:ext cx="4239360" cy="227628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0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10" name="PlaceHolder 2"/>
          <p:cNvSpPr>
            <a:spLocks noGrp="1"/>
          </p:cNvSpPr>
          <p:nvPr>
            <p:ph type="subTitle"/>
          </p:nvPr>
        </p:nvSpPr>
        <p:spPr>
          <a:xfrm>
            <a:off x="731520" y="1925640"/>
            <a:ext cx="13167000" cy="4772520"/>
          </a:xfrm>
          <a:prstGeom prst="rect">
            <a:avLst/>
          </a:prstGeom>
          <a:noFill/>
          <a:ln w="0">
            <a:noFill/>
          </a:ln>
        </p:spPr>
        <p:txBody>
          <a:bodyPr lIns="0" rIns="0" tIns="0" bIns="0" anchor="ctr">
            <a:noAutofit/>
          </a:bodyPr>
          <a:p>
            <a:pPr algn="ctr">
              <a:buNone/>
            </a:pPr>
            <a:endParaRPr b="0" lang="pt-BR"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1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endParaRPr b="0" lang="en-US" sz="1800" spc="-1" strike="noStrike">
              <a:solidFill>
                <a:srgbClr val="000000"/>
              </a:solidFill>
              <a:latin typeface="Aptos"/>
            </a:endParaRPr>
          </a:p>
        </p:txBody>
      </p:sp>
      <p:sp>
        <p:nvSpPr>
          <p:cNvPr id="312" name="PlaceHolder 2"/>
          <p:cNvSpPr>
            <a:spLocks noGrp="1"/>
          </p:cNvSpPr>
          <p:nvPr>
            <p:ph/>
          </p:nvPr>
        </p:nvSpPr>
        <p:spPr>
          <a:xfrm>
            <a:off x="731520" y="1925640"/>
            <a:ext cx="13167000" cy="4772520"/>
          </a:xfrm>
          <a:prstGeom prst="rect">
            <a:avLst/>
          </a:prstGeom>
          <a:noFill/>
          <a:ln w="0">
            <a:noFill/>
          </a:ln>
        </p:spPr>
        <p:txBody>
          <a:bodyPr lIns="0" rIns="0" tIns="0" bIns="0" anchor="t">
            <a:normAutofit/>
          </a:bodyPr>
          <a:p>
            <a:pPr>
              <a:lnSpc>
                <a:spcPct val="90000"/>
              </a:lnSpc>
              <a:spcBef>
                <a:spcPts val="1417"/>
              </a:spcBef>
              <a:buNone/>
            </a:pPr>
            <a:endParaRPr b="0" lang="en-US" sz="3359" spc="-1" strike="noStrike">
              <a:solidFill>
                <a:srgbClr val="000000"/>
              </a:solidFill>
              <a:latin typeface="Aptos"/>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9" Type="http://schemas.openxmlformats.org/officeDocument/2006/relationships/slideLayout" Target="../slideLayouts/slideLayout116.xml"/><Relationship Id="rId10" Type="http://schemas.openxmlformats.org/officeDocument/2006/relationships/slideLayout" Target="../slideLayouts/slideLayout117.xml"/><Relationship Id="rId11" Type="http://schemas.openxmlformats.org/officeDocument/2006/relationships/slideLayout" Target="../slideLayouts/slideLayout118.xml"/><Relationship Id="rId12" Type="http://schemas.openxmlformats.org/officeDocument/2006/relationships/slideLayout" Target="../slideLayouts/slideLayout119.xml"/><Relationship Id="rId13"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21.xml"/><Relationship Id="rId3" Type="http://schemas.openxmlformats.org/officeDocument/2006/relationships/slideLayout" Target="../slideLayouts/slideLayout122.xml"/><Relationship Id="rId4" Type="http://schemas.openxmlformats.org/officeDocument/2006/relationships/slideLayout" Target="../slideLayouts/slideLayout123.xml"/><Relationship Id="rId5" Type="http://schemas.openxmlformats.org/officeDocument/2006/relationships/slideLayout" Target="../slideLayouts/slideLayout124.xml"/><Relationship Id="rId6" Type="http://schemas.openxmlformats.org/officeDocument/2006/relationships/slideLayout" Target="../slideLayouts/slideLayout125.xml"/><Relationship Id="rId7" Type="http://schemas.openxmlformats.org/officeDocument/2006/relationships/slideLayout" Target="../slideLayouts/slideLayout126.xml"/><Relationship Id="rId8" Type="http://schemas.openxmlformats.org/officeDocument/2006/relationships/slideLayout" Target="../slideLayouts/slideLayout127.xml"/><Relationship Id="rId9" Type="http://schemas.openxmlformats.org/officeDocument/2006/relationships/slideLayout" Target="../slideLayouts/slideLayout128.xml"/><Relationship Id="rId10" Type="http://schemas.openxmlformats.org/officeDocument/2006/relationships/slideLayout" Target="../slideLayouts/slideLayout129.xml"/><Relationship Id="rId11" Type="http://schemas.openxmlformats.org/officeDocument/2006/relationships/slideLayout" Target="../slideLayouts/slideLayout130.xml"/><Relationship Id="rId12" Type="http://schemas.openxmlformats.org/officeDocument/2006/relationships/slideLayout" Target="../slideLayouts/slideLayout131.xml"/><Relationship Id="rId13"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33.xml"/><Relationship Id="rId3" Type="http://schemas.openxmlformats.org/officeDocument/2006/relationships/slideLayout" Target="../slideLayouts/slideLayout134.xml"/><Relationship Id="rId4" Type="http://schemas.openxmlformats.org/officeDocument/2006/relationships/slideLayout" Target="../slideLayouts/slideLayout135.xml"/><Relationship Id="rId5" Type="http://schemas.openxmlformats.org/officeDocument/2006/relationships/slideLayout" Target="../slideLayouts/slideLayout136.xml"/><Relationship Id="rId6" Type="http://schemas.openxmlformats.org/officeDocument/2006/relationships/slideLayout" Target="../slideLayouts/slideLayout137.xml"/><Relationship Id="rId7" Type="http://schemas.openxmlformats.org/officeDocument/2006/relationships/slideLayout" Target="../slideLayouts/slideLayout138.xml"/><Relationship Id="rId8" Type="http://schemas.openxmlformats.org/officeDocument/2006/relationships/slideLayout" Target="../slideLayouts/slideLayout139.xml"/><Relationship Id="rId9" Type="http://schemas.openxmlformats.org/officeDocument/2006/relationships/slideLayout" Target="../slideLayouts/slideLayout140.xml"/><Relationship Id="rId10" Type="http://schemas.openxmlformats.org/officeDocument/2006/relationships/slideLayout" Target="../slideLayouts/slideLayout141.xml"/><Relationship Id="rId11" Type="http://schemas.openxmlformats.org/officeDocument/2006/relationships/slideLayout" Target="../slideLayouts/slideLayout142.xml"/><Relationship Id="rId12" Type="http://schemas.openxmlformats.org/officeDocument/2006/relationships/slideLayout" Target="../slideLayouts/slideLayout143.xml"/><Relationship Id="rId13"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45.xml"/><Relationship Id="rId3" Type="http://schemas.openxmlformats.org/officeDocument/2006/relationships/slideLayout" Target="../slideLayouts/slideLayout146.xml"/><Relationship Id="rId4" Type="http://schemas.openxmlformats.org/officeDocument/2006/relationships/slideLayout" Target="../slideLayouts/slideLayout147.xml"/><Relationship Id="rId5" Type="http://schemas.openxmlformats.org/officeDocument/2006/relationships/slideLayout" Target="../slideLayouts/slideLayout148.xml"/><Relationship Id="rId6" Type="http://schemas.openxmlformats.org/officeDocument/2006/relationships/slideLayout" Target="../slideLayouts/slideLayout149.xml"/><Relationship Id="rId7" Type="http://schemas.openxmlformats.org/officeDocument/2006/relationships/slideLayout" Target="../slideLayouts/slideLayout150.xml"/><Relationship Id="rId8" Type="http://schemas.openxmlformats.org/officeDocument/2006/relationships/slideLayout" Target="../slideLayouts/slideLayout151.xml"/><Relationship Id="rId9" Type="http://schemas.openxmlformats.org/officeDocument/2006/relationships/slideLayout" Target="../slideLayouts/slideLayout152.xml"/><Relationship Id="rId10" Type="http://schemas.openxmlformats.org/officeDocument/2006/relationships/slideLayout" Target="../slideLayouts/slideLayout153.xml"/><Relationship Id="rId11" Type="http://schemas.openxmlformats.org/officeDocument/2006/relationships/slideLayout" Target="../slideLayouts/slideLayout154.xml"/><Relationship Id="rId12" Type="http://schemas.openxmlformats.org/officeDocument/2006/relationships/slideLayout" Target="../slideLayouts/slideLayout155.xml"/><Relationship Id="rId13"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57.xml"/><Relationship Id="rId3" Type="http://schemas.openxmlformats.org/officeDocument/2006/relationships/slideLayout" Target="../slideLayouts/slideLayout158.xml"/><Relationship Id="rId4" Type="http://schemas.openxmlformats.org/officeDocument/2006/relationships/slideLayout" Target="../slideLayouts/slideLayout159.xml"/><Relationship Id="rId5" Type="http://schemas.openxmlformats.org/officeDocument/2006/relationships/slideLayout" Target="../slideLayouts/slideLayout160.xml"/><Relationship Id="rId6" Type="http://schemas.openxmlformats.org/officeDocument/2006/relationships/slideLayout" Target="../slideLayouts/slideLayout161.xml"/><Relationship Id="rId7" Type="http://schemas.openxmlformats.org/officeDocument/2006/relationships/slideLayout" Target="../slideLayouts/slideLayout162.xml"/><Relationship Id="rId8" Type="http://schemas.openxmlformats.org/officeDocument/2006/relationships/slideLayout" Target="../slideLayouts/slideLayout163.xml"/><Relationship Id="rId9" Type="http://schemas.openxmlformats.org/officeDocument/2006/relationships/slideLayout" Target="../slideLayouts/slideLayout164.xml"/><Relationship Id="rId10" Type="http://schemas.openxmlformats.org/officeDocument/2006/relationships/slideLayout" Target="../slideLayouts/slideLayout165.xml"/><Relationship Id="rId11" Type="http://schemas.openxmlformats.org/officeDocument/2006/relationships/slideLayout" Target="../slideLayouts/slideLayout166.xml"/><Relationship Id="rId12" Type="http://schemas.openxmlformats.org/officeDocument/2006/relationships/slideLayout" Target="../slideLayouts/slideLayout167.xml"/><Relationship Id="rId13" Type="http://schemas.openxmlformats.org/officeDocument/2006/relationships/slideLayout" Target="../slideLayouts/slideLayout16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1.xml"/><Relationship Id="rId3" Type="http://schemas.openxmlformats.org/officeDocument/2006/relationships/slideLayout" Target="../slideLayouts/slideLayout62.xml"/><Relationship Id="rId4" Type="http://schemas.openxmlformats.org/officeDocument/2006/relationships/slideLayout" Target="../slideLayouts/slideLayout63.xml"/><Relationship Id="rId5" Type="http://schemas.openxmlformats.org/officeDocument/2006/relationships/slideLayout" Target="../slideLayouts/slideLayout64.xml"/><Relationship Id="rId6" Type="http://schemas.openxmlformats.org/officeDocument/2006/relationships/slideLayout" Target="../slideLayouts/slideLayout65.xml"/><Relationship Id="rId7" Type="http://schemas.openxmlformats.org/officeDocument/2006/relationships/slideLayout" Target="../slideLayouts/slideLayout66.xml"/><Relationship Id="rId8" Type="http://schemas.openxmlformats.org/officeDocument/2006/relationships/slideLayout" Target="../slideLayouts/slideLayout67.xml"/><Relationship Id="rId9" Type="http://schemas.openxmlformats.org/officeDocument/2006/relationships/slideLayout" Target="../slideLayouts/slideLayout68.xml"/><Relationship Id="rId10" Type="http://schemas.openxmlformats.org/officeDocument/2006/relationships/slideLayout" Target="../slideLayouts/slideLayout69.xml"/><Relationship Id="rId11" Type="http://schemas.openxmlformats.org/officeDocument/2006/relationships/slideLayout" Target="../slideLayouts/slideLayout70.xml"/><Relationship Id="rId12" Type="http://schemas.openxmlformats.org/officeDocument/2006/relationships/slideLayout" Target="../slideLayouts/slideLayout71.xml"/><Relationship Id="rId13"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 Id="rId11" Type="http://schemas.openxmlformats.org/officeDocument/2006/relationships/slideLayout" Target="../slideLayouts/slideLayout82.xml"/><Relationship Id="rId12" Type="http://schemas.openxmlformats.org/officeDocument/2006/relationships/slideLayout" Target="../slideLayouts/slideLayout83.xml"/><Relationship Id="rId13"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9" Type="http://schemas.openxmlformats.org/officeDocument/2006/relationships/slideLayout" Target="../slideLayouts/slideLayout92.xml"/><Relationship Id="rId10" Type="http://schemas.openxmlformats.org/officeDocument/2006/relationships/slideLayout" Target="../slideLayouts/slideLayout93.xml"/><Relationship Id="rId11" Type="http://schemas.openxmlformats.org/officeDocument/2006/relationships/slideLayout" Target="../slideLayouts/slideLayout94.xml"/><Relationship Id="rId12" Type="http://schemas.openxmlformats.org/officeDocument/2006/relationships/slideLayout" Target="../slideLayouts/slideLayout95.xml"/><Relationship Id="rId13"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34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346"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38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38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42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42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45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460"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49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49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76" name="PlaceHolder 1"/>
          <p:cNvSpPr>
            <a:spLocks noGrp="1"/>
          </p:cNvSpPr>
          <p:nvPr>
            <p:ph type="title"/>
          </p:nvPr>
        </p:nvSpPr>
        <p:spPr>
          <a:xfrm>
            <a:off x="1828800" y="1346760"/>
            <a:ext cx="10972440" cy="2864880"/>
          </a:xfrm>
          <a:prstGeom prst="rect">
            <a:avLst/>
          </a:prstGeom>
          <a:noFill/>
          <a:ln w="0">
            <a:noFill/>
          </a:ln>
        </p:spPr>
        <p:txBody>
          <a:bodyPr anchor="b">
            <a:noAutofit/>
          </a:bodyPr>
          <a:p>
            <a:pPr algn="ctr">
              <a:lnSpc>
                <a:spcPct val="90000"/>
              </a:lnSpc>
              <a:buNone/>
            </a:pPr>
            <a:r>
              <a:rPr b="0" lang="pt-BR" sz="7200" spc="-1" strike="noStrike">
                <a:solidFill>
                  <a:srgbClr val="000000"/>
                </a:solidFill>
                <a:latin typeface="Aptos Display"/>
              </a:rPr>
              <a:t>Clique para editar o título Mestre</a:t>
            </a:r>
            <a:endParaRPr b="0" lang="en-US" sz="7200" spc="-1" strike="noStrike">
              <a:solidFill>
                <a:srgbClr val="000000"/>
              </a:solidFill>
              <a:latin typeface="Aptos"/>
            </a:endParaRPr>
          </a:p>
        </p:txBody>
      </p:sp>
      <p:sp>
        <p:nvSpPr>
          <p:cNvPr id="77" name="PlaceHolder 2"/>
          <p:cNvSpPr>
            <a:spLocks noGrp="1"/>
          </p:cNvSpPr>
          <p:nvPr>
            <p:ph type="dt" idx="1"/>
          </p:nvPr>
        </p:nvSpPr>
        <p:spPr>
          <a:xfrm>
            <a:off x="1005840" y="7627680"/>
            <a:ext cx="3291480" cy="437760"/>
          </a:xfrm>
          <a:prstGeom prst="rect">
            <a:avLst/>
          </a:prstGeom>
          <a:noFill/>
          <a:ln w="0">
            <a:noFill/>
          </a:ln>
        </p:spPr>
        <p:txBody>
          <a:bodyPr anchor="ctr">
            <a:noAutofit/>
          </a:bodyPr>
          <a:lstStyle>
            <a:lvl1pPr>
              <a:lnSpc>
                <a:spcPct val="100000"/>
              </a:lnSpc>
              <a:buNone/>
              <a:defRPr b="0" lang="pt-BR" sz="1440" spc="-1" strike="noStrike">
                <a:solidFill>
                  <a:srgbClr val="787878"/>
                </a:solidFill>
                <a:latin typeface="Aptos"/>
              </a:defRPr>
            </a:lvl1pPr>
          </a:lstStyle>
          <a:p>
            <a:pPr>
              <a:lnSpc>
                <a:spcPct val="100000"/>
              </a:lnSpc>
              <a:buNone/>
            </a:pPr>
            <a:r>
              <a:rPr b="0" lang="pt-BR" sz="1440" spc="-1" strike="noStrike">
                <a:solidFill>
                  <a:srgbClr val="787878"/>
                </a:solidFill>
                <a:latin typeface="Aptos"/>
              </a:rPr>
              <a:t>&lt;data/hora&gt;</a:t>
            </a:r>
            <a:endParaRPr b="0" lang="pt-BR" sz="1440" spc="-1" strike="noStrike">
              <a:latin typeface="Times New Roman"/>
            </a:endParaRPr>
          </a:p>
        </p:txBody>
      </p:sp>
      <p:sp>
        <p:nvSpPr>
          <p:cNvPr id="78" name="PlaceHolder 3"/>
          <p:cNvSpPr>
            <a:spLocks noGrp="1"/>
          </p:cNvSpPr>
          <p:nvPr>
            <p:ph type="ftr" idx="2"/>
          </p:nvPr>
        </p:nvSpPr>
        <p:spPr>
          <a:xfrm>
            <a:off x="4846320" y="7627680"/>
            <a:ext cx="4937400" cy="437760"/>
          </a:xfrm>
          <a:prstGeom prst="rect">
            <a:avLst/>
          </a:prstGeom>
          <a:noFill/>
          <a:ln w="0">
            <a:noFill/>
          </a:ln>
        </p:spPr>
        <p:txBody>
          <a:bodyPr anchor="ctr">
            <a:noAutofit/>
          </a:bodyPr>
          <a:lstStyle>
            <a:lvl1pPr algn="ctr">
              <a:buNone/>
              <a:defRPr b="0" lang="pt-BR" sz="1400" spc="-1" strike="noStrike">
                <a:latin typeface="Times New Roman"/>
              </a:defRPr>
            </a:lvl1pPr>
          </a:lstStyle>
          <a:p>
            <a:pPr algn="ctr">
              <a:buNone/>
            </a:pPr>
            <a:r>
              <a:rPr b="0" lang="pt-BR" sz="1400" spc="-1" strike="noStrike">
                <a:latin typeface="Times New Roman"/>
              </a:rPr>
              <a:t>&lt;rodapé&gt;</a:t>
            </a:r>
            <a:endParaRPr b="0" lang="pt-BR" sz="1400" spc="-1" strike="noStrike">
              <a:latin typeface="Times New Roman"/>
            </a:endParaRPr>
          </a:p>
        </p:txBody>
      </p:sp>
      <p:sp>
        <p:nvSpPr>
          <p:cNvPr id="79" name="PlaceHolder 4"/>
          <p:cNvSpPr>
            <a:spLocks noGrp="1"/>
          </p:cNvSpPr>
          <p:nvPr>
            <p:ph type="sldNum" idx="3"/>
          </p:nvPr>
        </p:nvSpPr>
        <p:spPr>
          <a:xfrm>
            <a:off x="10332720" y="7627680"/>
            <a:ext cx="3291480" cy="437760"/>
          </a:xfrm>
          <a:prstGeom prst="rect">
            <a:avLst/>
          </a:prstGeom>
          <a:noFill/>
          <a:ln w="0">
            <a:noFill/>
          </a:ln>
        </p:spPr>
        <p:txBody>
          <a:bodyPr anchor="ctr">
            <a:noAutofit/>
          </a:bodyPr>
          <a:lstStyle>
            <a:lvl1pPr algn="r">
              <a:lnSpc>
                <a:spcPct val="100000"/>
              </a:lnSpc>
              <a:buNone/>
              <a:defRPr b="0" lang="pt-BR" sz="1440" spc="-1" strike="noStrike">
                <a:solidFill>
                  <a:srgbClr val="787878"/>
                </a:solidFill>
                <a:latin typeface="Aptos"/>
              </a:defRPr>
            </a:lvl1pPr>
          </a:lstStyle>
          <a:p>
            <a:pPr algn="r">
              <a:lnSpc>
                <a:spcPct val="100000"/>
              </a:lnSpc>
              <a:buNone/>
            </a:pPr>
            <a:fld id="{9D5C5EE1-B7D7-446F-B3BE-F652B1CD72BC}" type="slidenum">
              <a:rPr b="0" lang="pt-BR" sz="1440" spc="-1" strike="noStrike">
                <a:solidFill>
                  <a:srgbClr val="787878"/>
                </a:solidFill>
                <a:latin typeface="Aptos"/>
              </a:rPr>
              <a:t>&lt;número&gt;</a:t>
            </a:fld>
            <a:endParaRPr b="0" lang="pt-BR" sz="1440" spc="-1" strike="noStrike">
              <a:latin typeface="Times New Roman"/>
            </a:endParaRPr>
          </a:p>
        </p:txBody>
      </p:sp>
      <p:sp>
        <p:nvSpPr>
          <p:cNvPr id="80" name="PlaceHolder 5"/>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11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11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155"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156"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193"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194"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 id="2147483724" r:id="rId12"/>
    <p:sldLayoutId id="2147483725" r:id="rId13"/>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231"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232"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269"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270"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3a7d22">
            <a:alpha val="8000"/>
          </a:srgbClr>
        </a:solidFill>
      </p:bgPr>
    </p:bg>
    <p:spTree>
      <p:nvGrpSpPr>
        <p:cNvPr id="1" name=""/>
        <p:cNvGrpSpPr/>
        <p:nvPr/>
      </p:nvGrpSpPr>
      <p:grpSpPr>
        <a:xfrm>
          <a:off x="0" y="0"/>
          <a:ext cx="0" cy="0"/>
          <a:chOff x="0" y="0"/>
          <a:chExt cx="0" cy="0"/>
        </a:xfrm>
      </p:grpSpPr>
      <p:sp>
        <p:nvSpPr>
          <p:cNvPr id="307"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r>
              <a:rPr b="0" lang="en-US" sz="1800" spc="-1" strike="noStrike">
                <a:solidFill>
                  <a:srgbClr val="000000"/>
                </a:solidFill>
                <a:latin typeface="Aptos"/>
              </a:rPr>
              <a:t>Clique para editar o formato do texto do título</a:t>
            </a:r>
            <a:endParaRPr b="0" lang="en-US" sz="1800" spc="-1" strike="noStrike">
              <a:solidFill>
                <a:srgbClr val="000000"/>
              </a:solidFill>
              <a:latin typeface="Aptos"/>
            </a:endParaRPr>
          </a:p>
        </p:txBody>
      </p:sp>
      <p:sp>
        <p:nvSpPr>
          <p:cNvPr id="308"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3359" spc="-1" strike="noStrike">
                <a:solidFill>
                  <a:srgbClr val="000000"/>
                </a:solidFill>
                <a:latin typeface="Aptos"/>
              </a:rPr>
              <a:t>Clique para editar o formato do texto da estrutura de tópicos</a:t>
            </a:r>
            <a:endParaRPr b="0" lang="en-US" sz="3359" spc="-1" strike="noStrike">
              <a:solidFill>
                <a:srgbClr val="000000"/>
              </a:solidFill>
              <a:latin typeface="Aptos"/>
            </a:endParaRPr>
          </a:p>
          <a:p>
            <a:pPr lvl="1" marL="864000" indent="-324000">
              <a:lnSpc>
                <a:spcPct val="90000"/>
              </a:lnSpc>
              <a:spcBef>
                <a:spcPts val="1134"/>
              </a:spcBef>
              <a:buClr>
                <a:srgbClr val="000000"/>
              </a:buClr>
              <a:buSzPct val="75000"/>
              <a:buFont typeface="Symbol" charset="2"/>
              <a:buChar char=""/>
            </a:pPr>
            <a:r>
              <a:rPr b="0" lang="en-US" sz="2400" spc="-1" strike="noStrike">
                <a:solidFill>
                  <a:srgbClr val="000000"/>
                </a:solidFill>
                <a:latin typeface="Aptos"/>
              </a:rPr>
              <a:t>2.º nível da estrutura de tópicos</a:t>
            </a:r>
            <a:endParaRPr b="0" lang="en-US" sz="2400" spc="-1" strike="noStrike">
              <a:solidFill>
                <a:srgbClr val="000000"/>
              </a:solidFill>
              <a:latin typeface="Aptos"/>
            </a:endParaRPr>
          </a:p>
          <a:p>
            <a:pPr lvl="2" marL="1296000" indent="-288000">
              <a:lnSpc>
                <a:spcPct val="90000"/>
              </a:lnSpc>
              <a:spcBef>
                <a:spcPts val="850"/>
              </a:spcBef>
              <a:buClr>
                <a:srgbClr val="000000"/>
              </a:buClr>
              <a:buSzPct val="45000"/>
              <a:buFont typeface="Wingdings" charset="2"/>
              <a:buChar char=""/>
            </a:pPr>
            <a:r>
              <a:rPr b="0" lang="en-US" sz="2160" spc="-1" strike="noStrike">
                <a:solidFill>
                  <a:srgbClr val="000000"/>
                </a:solidFill>
                <a:latin typeface="Aptos"/>
              </a:rPr>
              <a:t>3.º nível da estrutura de tópicos</a:t>
            </a:r>
            <a:endParaRPr b="0" lang="en-US" sz="2160" spc="-1" strike="noStrike">
              <a:solidFill>
                <a:srgbClr val="000000"/>
              </a:solidFill>
              <a:latin typeface="Aptos"/>
            </a:endParaRPr>
          </a:p>
          <a:p>
            <a:pPr lvl="3" marL="1728000" indent="-216000">
              <a:lnSpc>
                <a:spcPct val="90000"/>
              </a:lnSpc>
              <a:spcBef>
                <a:spcPts val="567"/>
              </a:spcBef>
              <a:buClr>
                <a:srgbClr val="000000"/>
              </a:buClr>
              <a:buSzPct val="75000"/>
              <a:buFont typeface="Symbol" charset="2"/>
              <a:buChar char=""/>
            </a:pPr>
            <a:r>
              <a:rPr b="0" lang="en-US" sz="2160" spc="-1" strike="noStrike">
                <a:solidFill>
                  <a:srgbClr val="000000"/>
                </a:solidFill>
                <a:latin typeface="Aptos"/>
              </a:rPr>
              <a:t>4.º nível da estrutura de tópicos</a:t>
            </a:r>
            <a:endParaRPr b="0" lang="en-US" sz="2160" spc="-1" strike="noStrike">
              <a:solidFill>
                <a:srgbClr val="000000"/>
              </a:solidFill>
              <a:latin typeface="Aptos"/>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5.º nível da estrutura de tópicos</a:t>
            </a:r>
            <a:endParaRPr b="0" lang="en-US" sz="2000" spc="-1" strike="noStrike">
              <a:solidFill>
                <a:srgbClr val="000000"/>
              </a:solidFill>
              <a:latin typeface="Aptos"/>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6.º nível da estrutura de tópicos</a:t>
            </a:r>
            <a:endParaRPr b="0" lang="en-US" sz="2000" spc="-1" strike="noStrike">
              <a:solidFill>
                <a:srgbClr val="000000"/>
              </a:solidFill>
              <a:latin typeface="Aptos"/>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Aptos"/>
              </a:rPr>
              <a:t>7.º nível da estrutura de tópicos</a:t>
            </a:r>
            <a:endParaRPr b="0" lang="en-US" sz="2000" spc="-1" strike="noStrike">
              <a:solidFill>
                <a:srgbClr val="000000"/>
              </a:solidFill>
              <a:latin typeface="Aptos"/>
            </a:endParaRPr>
          </a:p>
        </p:txBody>
      </p:sp>
    </p:spTree>
  </p:cSld>
  <p:clrMap bg1="lt1" bg2="lt2" tx1="dk1" tx2="dk2" accent1="accent1" accent2="accent2" accent3="accent3" accent4="accent4" accent5="accent5" accent6="accent6" hlink="hlink" folHlink="folHlink"/>
  <p:sldLayoutIdLst>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09.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21.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3.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4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7.xml"/><Relationship Id="rId3" Type="http://schemas.openxmlformats.org/officeDocument/2006/relationships/notesSlide" Target="../notesSlides/notesSlide14.xml"/>
</Relationships>
</file>

<file path=ppt/slides/_rels/slide2.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Relationship Id="rId3" Type="http://schemas.openxmlformats.org/officeDocument/2006/relationships/notesSlide" Target="../notesSlides/notesSlide2.xml"/>
</Relationships>
</file>

<file path=ppt/slides/_rels/slide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6.xml"/>
</Relationships>
</file>

<file path=ppt/slides/_rels/slide4.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37.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49.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6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73.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85.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97.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Text 0"/>
          <p:cNvSpPr/>
          <p:nvPr/>
        </p:nvSpPr>
        <p:spPr>
          <a:xfrm>
            <a:off x="768240" y="390600"/>
            <a:ext cx="5241960" cy="2347920"/>
          </a:xfrm>
          <a:prstGeom prst="rect">
            <a:avLst/>
          </a:prstGeom>
          <a:noFill/>
          <a:ln w="0">
            <a:noFill/>
          </a:ln>
        </p:spPr>
        <p:style>
          <a:lnRef idx="0"/>
          <a:fillRef idx="0"/>
          <a:effectRef idx="0"/>
          <a:fontRef idx="minor"/>
        </p:style>
        <p:txBody>
          <a:bodyPr anchor="b">
            <a:normAutofit/>
          </a:bodyPr>
          <a:p>
            <a:pPr algn="ctr">
              <a:lnSpc>
                <a:spcPct val="90000"/>
              </a:lnSpc>
              <a:spcAft>
                <a:spcPts val="601"/>
              </a:spcAft>
              <a:buNone/>
              <a:tabLst>
                <a:tab algn="l" pos="0"/>
              </a:tabLst>
            </a:pPr>
            <a:r>
              <a:rPr b="0" lang="pt-BR" sz="5400" spc="-120" strike="noStrike">
                <a:solidFill>
                  <a:srgbClr val="275317"/>
                </a:solidFill>
                <a:latin typeface="Roboto Mono Medium"/>
                <a:ea typeface="Roboto Mono Medium"/>
              </a:rPr>
              <a:t>Trabalho</a:t>
            </a:r>
            <a:r>
              <a:rPr b="0" lang="pt-BR" sz="5400" spc="-148" strike="noStrike">
                <a:solidFill>
                  <a:srgbClr val="275317"/>
                </a:solidFill>
                <a:latin typeface="Roboto Mono Medium"/>
                <a:ea typeface="Roboto Mono Medium"/>
              </a:rPr>
              <a:t> Prático 1</a:t>
            </a:r>
            <a:endParaRPr b="0" lang="pt-BR" sz="5400" spc="-1" strike="noStrike">
              <a:latin typeface="Arial"/>
            </a:endParaRPr>
          </a:p>
        </p:txBody>
      </p:sp>
      <p:sp>
        <p:nvSpPr>
          <p:cNvPr id="542" name="Text 1"/>
          <p:cNvSpPr/>
          <p:nvPr/>
        </p:nvSpPr>
        <p:spPr>
          <a:xfrm>
            <a:off x="768240" y="3447360"/>
            <a:ext cx="5241960" cy="3984480"/>
          </a:xfrm>
          <a:prstGeom prst="rect">
            <a:avLst/>
          </a:prstGeom>
          <a:noFill/>
          <a:ln w="0">
            <a:noFill/>
          </a:ln>
        </p:spPr>
        <p:style>
          <a:lnRef idx="0"/>
          <a:fillRef idx="0"/>
          <a:effectRef idx="0"/>
          <a:fontRef idx="minor"/>
        </p:style>
        <p:txBody>
          <a:bodyPr anchor="t">
            <a:normAutofit/>
          </a:bodyPr>
          <a:p>
            <a:r>
              <a:rPr b="0" lang="pt-BR" sz="2400" spc="-21" strike="noStrike">
                <a:solidFill>
                  <a:srgbClr val="275317"/>
                </a:solidFill>
                <a:latin typeface="Roboto"/>
                <a:ea typeface="Roboto"/>
              </a:rPr>
              <a:t>Lucas </a:t>
            </a:r>
            <a:r>
              <a:rPr b="0" lang="pt-BR" sz="2400" spc="-120" strike="noStrike">
                <a:solidFill>
                  <a:srgbClr val="275317"/>
                </a:solidFill>
                <a:latin typeface="Roboto"/>
                <a:ea typeface="Roboto"/>
              </a:rPr>
              <a:t>Emanuel</a:t>
            </a:r>
            <a:r>
              <a:rPr b="0" lang="pt-BR" sz="2400" spc="-21" strike="noStrike">
                <a:solidFill>
                  <a:srgbClr val="275317"/>
                </a:solidFill>
                <a:latin typeface="Roboto"/>
                <a:ea typeface="Roboto"/>
              </a:rPr>
              <a:t> de Oliveira Santos</a:t>
            </a:r>
            <a:endParaRPr b="0" lang="pt-BR" sz="2400" spc="-1" strike="noStrike">
              <a:latin typeface="Arial"/>
            </a:endParaRPr>
          </a:p>
          <a:p>
            <a:r>
              <a:rPr b="0" lang="pt-BR" sz="2400" spc="-21" strike="noStrike">
                <a:solidFill>
                  <a:srgbClr val="275317"/>
                </a:solidFill>
                <a:latin typeface="Roboto"/>
                <a:ea typeface="Roboto"/>
              </a:rPr>
              <a:t>Matheus Telles Batista</a:t>
            </a:r>
            <a:endParaRPr b="0" lang="pt-BR" sz="2400" spc="-1" strike="noStrike">
              <a:latin typeface="Arial"/>
            </a:endParaRPr>
          </a:p>
          <a:p>
            <a:r>
              <a:rPr b="0" lang="pt-BR" sz="2400" spc="-21" strike="noStrike">
                <a:solidFill>
                  <a:srgbClr val="275317"/>
                </a:solidFill>
                <a:latin typeface="Roboto"/>
                <a:ea typeface="Roboto"/>
              </a:rPr>
              <a:t>Rafael Munhoz da Cunha Marques</a:t>
            </a:r>
            <a:endParaRPr b="0" lang="pt-BR" sz="2400" spc="-1" strike="noStrike">
              <a:latin typeface="Arial"/>
            </a:endParaRPr>
          </a:p>
          <a:p>
            <a:r>
              <a:rPr b="0" lang="pt-BR" sz="2400" spc="-21" strike="noStrike">
                <a:solidFill>
                  <a:srgbClr val="275317"/>
                </a:solidFill>
                <a:latin typeface="Roboto"/>
                <a:ea typeface="Roboto"/>
              </a:rPr>
              <a:t>Rafael Urbanek Laurentino</a:t>
            </a:r>
            <a:endParaRPr b="0" lang="pt-BR" sz="2400" spc="-1" strike="noStrike">
              <a:latin typeface="Arial"/>
            </a:endParaRPr>
          </a:p>
          <a:p>
            <a:r>
              <a:rPr b="0" lang="pt-BR" sz="2400" spc="-21" strike="noStrike">
                <a:solidFill>
                  <a:srgbClr val="275317"/>
                </a:solidFill>
                <a:latin typeface="Roboto"/>
                <a:ea typeface="Roboto"/>
              </a:rPr>
              <a:t>Thiago Fabrício de Mello</a:t>
            </a:r>
            <a:endParaRPr b="0" lang="pt-BR" sz="2400" spc="-1" strike="noStrike">
              <a:latin typeface="Arial"/>
            </a:endParaRPr>
          </a:p>
          <a:p>
            <a:pPr indent="-228600">
              <a:lnSpc>
                <a:spcPct val="90000"/>
              </a:lnSpc>
              <a:spcAft>
                <a:spcPts val="601"/>
              </a:spcAft>
              <a:buClr>
                <a:srgbClr val="275317"/>
              </a:buClr>
              <a:buFont typeface="Arial"/>
              <a:buChar char="•"/>
            </a:pPr>
            <a:r>
              <a:rPr b="0" lang="pt-BR" sz="2400" spc="-21" strike="noStrike">
                <a:solidFill>
                  <a:srgbClr val="275317"/>
                </a:solidFill>
                <a:latin typeface="Roboto"/>
                <a:ea typeface="Roboto"/>
              </a:rPr>
              <a:t>Vitor Lorenzo Cumim</a:t>
            </a:r>
            <a:endParaRPr b="0" lang="pt-BR" sz="2400" spc="-1" strike="noStrike">
              <a:latin typeface="Arial"/>
            </a:endParaRPr>
          </a:p>
        </p:txBody>
      </p:sp>
      <p:sp>
        <p:nvSpPr>
          <p:cNvPr id="543" name="Imagem 5"/>
          <p:cNvSpPr/>
          <p:nvPr/>
        </p:nvSpPr>
        <p:spPr>
          <a:xfrm>
            <a:off x="6374160" y="0"/>
            <a:ext cx="8254080" cy="8229240"/>
          </a:xfrm>
          <a:custGeom>
            <a:avLst/>
            <a:gdLst/>
            <a:ah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94" name="Image 0" descr="preencoded.png"/>
          <p:cNvPicPr/>
          <p:nvPr/>
        </p:nvPicPr>
        <p:blipFill>
          <a:blip r:embed="rId1"/>
          <a:stretch/>
        </p:blipFill>
        <p:spPr>
          <a:xfrm>
            <a:off x="0" y="0"/>
            <a:ext cx="14630040" cy="8229240"/>
          </a:xfrm>
          <a:prstGeom prst="rect">
            <a:avLst/>
          </a:prstGeom>
          <a:ln w="0">
            <a:noFill/>
          </a:ln>
        </p:spPr>
      </p:pic>
      <p:sp>
        <p:nvSpPr>
          <p:cNvPr id="595" name="Shape 0"/>
          <p:cNvSpPr/>
          <p:nvPr/>
        </p:nvSpPr>
        <p:spPr>
          <a:xfrm>
            <a:off x="0" y="0"/>
            <a:ext cx="14630040" cy="8229240"/>
          </a:xfrm>
          <a:prstGeom prst="rect">
            <a:avLst/>
          </a:prstGeom>
          <a:solidFill>
            <a:srgbClr val="16300e">
              <a:alpha val="80000"/>
            </a:srgbClr>
          </a:solidFill>
          <a:ln w="0">
            <a:noFill/>
          </a:ln>
        </p:spPr>
        <p:style>
          <a:lnRef idx="0"/>
          <a:fillRef idx="0"/>
          <a:effectRef idx="0"/>
          <a:fontRef idx="minor"/>
        </p:style>
      </p:sp>
      <p:sp>
        <p:nvSpPr>
          <p:cNvPr id="596" name="Text 1"/>
          <p:cNvSpPr/>
          <p:nvPr/>
        </p:nvSpPr>
        <p:spPr>
          <a:xfrm>
            <a:off x="864000" y="1017720"/>
            <a:ext cx="6171840" cy="771120"/>
          </a:xfrm>
          <a:prstGeom prst="rect">
            <a:avLst/>
          </a:prstGeom>
          <a:noFill/>
          <a:ln w="0">
            <a:noFill/>
          </a:ln>
        </p:spPr>
        <p:style>
          <a:lnRef idx="0"/>
          <a:fillRef idx="0"/>
          <a:effectRef idx="0"/>
          <a:fontRef idx="minor"/>
        </p:style>
        <p:txBody>
          <a:bodyPr wrap="none" lIns="0" rIns="0" tIns="0" bIns="0" anchor="t">
            <a:noAutofit/>
          </a:bodyPr>
          <a:p>
            <a:pPr>
              <a:lnSpc>
                <a:spcPts val="6049"/>
              </a:lnSpc>
              <a:buNone/>
              <a:tabLst>
                <a:tab algn="l" pos="0"/>
              </a:tabLst>
            </a:pPr>
            <a:r>
              <a:rPr b="0" lang="pt-BR" sz="4850" spc="-148" strike="noStrike">
                <a:solidFill>
                  <a:srgbClr val="8ed973"/>
                </a:solidFill>
                <a:latin typeface="Roboto Mono Medium"/>
                <a:ea typeface="Roboto Mono Medium"/>
              </a:rPr>
              <a:t>Entrevista</a:t>
            </a:r>
            <a:endParaRPr b="0" lang="pt-BR" sz="4850" spc="-1" strike="noStrike">
              <a:latin typeface="Arial"/>
            </a:endParaRPr>
          </a:p>
        </p:txBody>
      </p:sp>
      <p:sp>
        <p:nvSpPr>
          <p:cNvPr id="597" name="Text 2"/>
          <p:cNvSpPr/>
          <p:nvPr/>
        </p:nvSpPr>
        <p:spPr>
          <a:xfrm>
            <a:off x="864000" y="240660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8ed973"/>
                </a:solidFill>
                <a:latin typeface="Roboto Mono Medium"/>
                <a:ea typeface="Roboto Mono Medium"/>
              </a:rPr>
              <a:t>Aplicação</a:t>
            </a:r>
            <a:endParaRPr b="0" lang="pt-BR" sz="2400" spc="-1" strike="noStrike">
              <a:latin typeface="Arial"/>
            </a:endParaRPr>
          </a:p>
        </p:txBody>
      </p:sp>
      <p:sp>
        <p:nvSpPr>
          <p:cNvPr id="598" name="Text 3"/>
          <p:cNvSpPr/>
          <p:nvPr/>
        </p:nvSpPr>
        <p:spPr>
          <a:xfrm>
            <a:off x="864000" y="3039120"/>
            <a:ext cx="6554880" cy="395028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pt-BR" sz="1900" spc="-21" strike="noStrike">
                <a:solidFill>
                  <a:srgbClr val="8ed973"/>
                </a:solidFill>
                <a:latin typeface="Roboto"/>
                <a:ea typeface="Roboto"/>
              </a:rPr>
              <a:t>Uma entrevista presencial foi realizada para identificar as necessidades de um usuário real do aplicativo. Esse método revelou frustrações e desejos, como a falta de jogadores e equipamentos, que impactam a experiência de jogo. Com essas informações, foram definidas funcionalidades que facilitam a busca por jogadores de nível semelhante e a organização de partidas equilibradas. Além disso, a entrevista destacou a importância de um sistema que informe o nível de habilidade dos participantes, contribuindo para o aprimoramento dos requisitos do aplicativo.</a:t>
            </a:r>
            <a:endParaRPr b="0" lang="pt-BR" sz="1900" spc="-1" strike="noStrike">
              <a:latin typeface="Arial"/>
            </a:endParaRPr>
          </a:p>
        </p:txBody>
      </p:sp>
      <p:sp>
        <p:nvSpPr>
          <p:cNvPr id="599" name="Text 4"/>
          <p:cNvSpPr/>
          <p:nvPr/>
        </p:nvSpPr>
        <p:spPr>
          <a:xfrm>
            <a:off x="8029080" y="240660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8ed973"/>
                </a:solidFill>
                <a:latin typeface="Roboto Mono Medium"/>
                <a:ea typeface="Roboto Mono Medium"/>
              </a:rPr>
              <a:t>Dificuldades </a:t>
            </a:r>
            <a:endParaRPr b="0" lang="pt-BR" sz="2400" spc="-1" strike="noStrike">
              <a:latin typeface="Arial"/>
            </a:endParaRPr>
          </a:p>
        </p:txBody>
      </p:sp>
      <p:sp>
        <p:nvSpPr>
          <p:cNvPr id="600" name="Text 5"/>
          <p:cNvSpPr/>
          <p:nvPr/>
        </p:nvSpPr>
        <p:spPr>
          <a:xfrm>
            <a:off x="8029080" y="3039120"/>
            <a:ext cx="5744520" cy="355500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pt-BR" sz="1900" spc="-21" strike="noStrike">
                <a:solidFill>
                  <a:srgbClr val="8ed973"/>
                </a:solidFill>
                <a:latin typeface="Roboto"/>
                <a:ea typeface="Roboto"/>
              </a:rPr>
              <a:t>Como as preferências pessoais variam, as respostas podem ser influenciadas por momentos específicos ou emoções temporárias. Embora as respostas forneçam um panorama geral, elas podem não cobrir todos os aspectos detalhados da experiência de jogo, como as interações sociais durante as partidas. Se a entrevista fosse aplicada a um público maior, poderia haver divergências de opinião, dificultando a padronização dos requisitos.</a:t>
            </a:r>
            <a:endParaRPr b="0" lang="pt-BR" sz="19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1" name="Image 0" descr="preencoded.png"/>
          <p:cNvPicPr/>
          <p:nvPr/>
        </p:nvPicPr>
        <p:blipFill>
          <a:blip r:embed="rId1"/>
          <a:stretch/>
        </p:blipFill>
        <p:spPr>
          <a:xfrm>
            <a:off x="0" y="0"/>
            <a:ext cx="14630040" cy="8229240"/>
          </a:xfrm>
          <a:prstGeom prst="rect">
            <a:avLst/>
          </a:prstGeom>
          <a:ln w="0">
            <a:noFill/>
          </a:ln>
        </p:spPr>
      </p:pic>
      <p:sp>
        <p:nvSpPr>
          <p:cNvPr id="602" name="Shape 0"/>
          <p:cNvSpPr/>
          <p:nvPr/>
        </p:nvSpPr>
        <p:spPr>
          <a:xfrm>
            <a:off x="0" y="3960"/>
            <a:ext cx="14630040" cy="8229240"/>
          </a:xfrm>
          <a:prstGeom prst="rect">
            <a:avLst/>
          </a:prstGeom>
          <a:solidFill>
            <a:srgbClr val="2a5b19">
              <a:alpha val="80000"/>
            </a:srgbClr>
          </a:solidFill>
          <a:ln w="0">
            <a:noFill/>
          </a:ln>
        </p:spPr>
        <p:style>
          <a:lnRef idx="0"/>
          <a:fillRef idx="0"/>
          <a:effectRef idx="0"/>
          <a:fontRef idx="minor"/>
        </p:style>
      </p:sp>
      <p:sp>
        <p:nvSpPr>
          <p:cNvPr id="603" name="Text 0"/>
          <p:cNvSpPr/>
          <p:nvPr/>
        </p:nvSpPr>
        <p:spPr>
          <a:xfrm>
            <a:off x="864000" y="698760"/>
            <a:ext cx="12315240" cy="771120"/>
          </a:xfrm>
          <a:prstGeom prst="rect">
            <a:avLst/>
          </a:prstGeom>
          <a:noFill/>
          <a:ln w="0">
            <a:noFill/>
          </a:ln>
        </p:spPr>
        <p:style>
          <a:lnRef idx="0"/>
          <a:fillRef idx="0"/>
          <a:effectRef idx="0"/>
          <a:fontRef idx="minor"/>
        </p:style>
        <p:txBody>
          <a:bodyPr wrap="none" lIns="0" rIns="0" tIns="0" bIns="0" anchor="t">
            <a:noAutofit/>
          </a:bodyPr>
          <a:p>
            <a:pPr>
              <a:lnSpc>
                <a:spcPts val="6049"/>
              </a:lnSpc>
              <a:buNone/>
              <a:tabLst>
                <a:tab algn="l" pos="0"/>
              </a:tabLst>
            </a:pPr>
            <a:r>
              <a:rPr b="0" lang="pt-BR" sz="4850" spc="-148" strike="noStrike">
                <a:solidFill>
                  <a:srgbClr val="b4e5a2"/>
                </a:solidFill>
                <a:latin typeface="Roboto Mono Medium"/>
                <a:ea typeface="Roboto Mono Medium"/>
              </a:rPr>
              <a:t>Perguntas realizadas na entrevista:</a:t>
            </a:r>
            <a:endParaRPr b="0" lang="pt-BR" sz="4850" spc="-1" strike="noStrike">
              <a:latin typeface="Arial"/>
            </a:endParaRPr>
          </a:p>
        </p:txBody>
      </p:sp>
      <p:sp>
        <p:nvSpPr>
          <p:cNvPr id="604" name="Text 1"/>
          <p:cNvSpPr/>
          <p:nvPr/>
        </p:nvSpPr>
        <p:spPr>
          <a:xfrm>
            <a:off x="1258920" y="184068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a:pPr>
            <a:r>
              <a:rPr b="0" lang="pt-BR" sz="1900" spc="-21" strike="noStrike">
                <a:solidFill>
                  <a:srgbClr val="b4e5a2"/>
                </a:solidFill>
                <a:latin typeface="Roboto"/>
                <a:ea typeface="Roboto"/>
              </a:rPr>
              <a:t>Você costuma jogar futebol?</a:t>
            </a:r>
            <a:endParaRPr b="0" lang="pt-BR" sz="1900" spc="-1" strike="noStrike">
              <a:latin typeface="Arial"/>
            </a:endParaRPr>
          </a:p>
        </p:txBody>
      </p:sp>
      <p:sp>
        <p:nvSpPr>
          <p:cNvPr id="605" name="Text 2"/>
          <p:cNvSpPr/>
          <p:nvPr/>
        </p:nvSpPr>
        <p:spPr>
          <a:xfrm>
            <a:off x="1258920" y="232200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startAt="2"/>
            </a:pPr>
            <a:r>
              <a:rPr b="0" lang="pt-BR" sz="1900" spc="-21" strike="noStrike">
                <a:solidFill>
                  <a:srgbClr val="b4e5a2"/>
                </a:solidFill>
                <a:latin typeface="Roboto"/>
                <a:ea typeface="Roboto"/>
              </a:rPr>
              <a:t>Com qual frequência você costuma jogar futebol?</a:t>
            </a:r>
            <a:endParaRPr b="0" lang="pt-BR" sz="1900" spc="-1" strike="noStrike">
              <a:latin typeface="Arial"/>
            </a:endParaRPr>
          </a:p>
        </p:txBody>
      </p:sp>
      <p:sp>
        <p:nvSpPr>
          <p:cNvPr id="606" name="Text 3"/>
          <p:cNvSpPr/>
          <p:nvPr/>
        </p:nvSpPr>
        <p:spPr>
          <a:xfrm>
            <a:off x="1258920" y="280332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startAt="3"/>
            </a:pPr>
            <a:r>
              <a:rPr b="0" lang="pt-BR" sz="1900" spc="-21" strike="noStrike">
                <a:solidFill>
                  <a:srgbClr val="b4e5a2"/>
                </a:solidFill>
                <a:latin typeface="Roboto"/>
                <a:ea typeface="Roboto"/>
              </a:rPr>
              <a:t>Com quem você costuma jogar futebol?</a:t>
            </a:r>
            <a:endParaRPr b="0" lang="pt-BR" sz="1900" spc="-1" strike="noStrike">
              <a:latin typeface="Arial"/>
            </a:endParaRPr>
          </a:p>
        </p:txBody>
      </p:sp>
      <p:sp>
        <p:nvSpPr>
          <p:cNvPr id="607" name="Text 4"/>
          <p:cNvSpPr/>
          <p:nvPr/>
        </p:nvSpPr>
        <p:spPr>
          <a:xfrm>
            <a:off x="1258920" y="328464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startAt="4"/>
            </a:pPr>
            <a:r>
              <a:rPr b="0" lang="pt-BR" sz="1900" spc="-21" strike="noStrike">
                <a:solidFill>
                  <a:srgbClr val="b4e5a2"/>
                </a:solidFill>
                <a:latin typeface="Roboto"/>
                <a:ea typeface="Roboto"/>
              </a:rPr>
              <a:t>Você se sente desconfortável jogando com jogadores de níveis inferiores?</a:t>
            </a:r>
            <a:endParaRPr b="0" lang="pt-BR" sz="1900" spc="-1" strike="noStrike">
              <a:latin typeface="Arial"/>
            </a:endParaRPr>
          </a:p>
        </p:txBody>
      </p:sp>
      <p:sp>
        <p:nvSpPr>
          <p:cNvPr id="608" name="Text 5"/>
          <p:cNvSpPr/>
          <p:nvPr/>
        </p:nvSpPr>
        <p:spPr>
          <a:xfrm>
            <a:off x="1258920" y="376596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startAt="5"/>
            </a:pPr>
            <a:r>
              <a:rPr b="0" lang="pt-BR" sz="1900" spc="-21" strike="noStrike">
                <a:solidFill>
                  <a:srgbClr val="b4e5a2"/>
                </a:solidFill>
                <a:latin typeface="Roboto"/>
                <a:ea typeface="Roboto"/>
              </a:rPr>
              <a:t>Você gostaria de conhecer pessoas novas em uma partida de futebol?</a:t>
            </a:r>
            <a:endParaRPr b="0" lang="pt-BR" sz="1900" spc="-1" strike="noStrike">
              <a:latin typeface="Arial"/>
            </a:endParaRPr>
          </a:p>
        </p:txBody>
      </p:sp>
      <p:sp>
        <p:nvSpPr>
          <p:cNvPr id="609" name="Text 6"/>
          <p:cNvSpPr/>
          <p:nvPr/>
        </p:nvSpPr>
        <p:spPr>
          <a:xfrm>
            <a:off x="1258920" y="424728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startAt="6"/>
            </a:pPr>
            <a:r>
              <a:rPr b="0" lang="pt-BR" sz="1900" spc="-21" strike="noStrike">
                <a:solidFill>
                  <a:srgbClr val="b4e5a2"/>
                </a:solidFill>
                <a:latin typeface="Roboto"/>
                <a:ea typeface="Roboto"/>
              </a:rPr>
              <a:t>Você tem interesse em encontrar partidas de futebol para jogar?</a:t>
            </a:r>
            <a:endParaRPr b="0" lang="pt-BR" sz="1900" spc="-1" strike="noStrike">
              <a:latin typeface="Arial"/>
            </a:endParaRPr>
          </a:p>
        </p:txBody>
      </p:sp>
      <p:sp>
        <p:nvSpPr>
          <p:cNvPr id="610" name="Text 7"/>
          <p:cNvSpPr/>
          <p:nvPr/>
        </p:nvSpPr>
        <p:spPr>
          <a:xfrm>
            <a:off x="1258920" y="472896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startAt="7"/>
            </a:pPr>
            <a:r>
              <a:rPr b="0" lang="pt-BR" sz="1900" spc="-21" strike="noStrike">
                <a:solidFill>
                  <a:srgbClr val="b4e5a2"/>
                </a:solidFill>
                <a:latin typeface="Roboto"/>
                <a:ea typeface="Roboto"/>
              </a:rPr>
              <a:t>Já faltaram jogadores em uma partida que você jogou?</a:t>
            </a:r>
            <a:endParaRPr b="0" lang="pt-BR" sz="1900" spc="-1" strike="noStrike">
              <a:latin typeface="Arial"/>
            </a:endParaRPr>
          </a:p>
        </p:txBody>
      </p:sp>
      <p:sp>
        <p:nvSpPr>
          <p:cNvPr id="611" name="Text 8"/>
          <p:cNvSpPr/>
          <p:nvPr/>
        </p:nvSpPr>
        <p:spPr>
          <a:xfrm>
            <a:off x="1258920" y="521028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startAt="8"/>
            </a:pPr>
            <a:r>
              <a:rPr b="0" lang="pt-BR" sz="1900" spc="-21" strike="noStrike">
                <a:solidFill>
                  <a:srgbClr val="b4e5a2"/>
                </a:solidFill>
                <a:latin typeface="Roboto"/>
                <a:ea typeface="Roboto"/>
              </a:rPr>
              <a:t>Já aconteceu de nenhum jogador querer ser o goleiro?</a:t>
            </a:r>
            <a:endParaRPr b="0" lang="pt-BR" sz="1900" spc="-1" strike="noStrike">
              <a:latin typeface="Arial"/>
            </a:endParaRPr>
          </a:p>
        </p:txBody>
      </p:sp>
      <p:sp>
        <p:nvSpPr>
          <p:cNvPr id="612" name="Text 9"/>
          <p:cNvSpPr/>
          <p:nvPr/>
        </p:nvSpPr>
        <p:spPr>
          <a:xfrm>
            <a:off x="1258920" y="569160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startAt="9"/>
            </a:pPr>
            <a:r>
              <a:rPr b="0" lang="pt-BR" sz="1900" spc="-21" strike="noStrike">
                <a:solidFill>
                  <a:srgbClr val="b4e5a2"/>
                </a:solidFill>
                <a:latin typeface="Roboto"/>
                <a:ea typeface="Roboto"/>
              </a:rPr>
              <a:t>Você já precisou de algum equipamento (bola, chuteira, luvas, coletes etc.) em alguma partida?</a:t>
            </a:r>
            <a:endParaRPr b="0" lang="pt-BR" sz="1900" spc="-1" strike="noStrike">
              <a:latin typeface="Arial"/>
            </a:endParaRPr>
          </a:p>
        </p:txBody>
      </p:sp>
      <p:sp>
        <p:nvSpPr>
          <p:cNvPr id="613" name="Text 10"/>
          <p:cNvSpPr/>
          <p:nvPr/>
        </p:nvSpPr>
        <p:spPr>
          <a:xfrm>
            <a:off x="1258920" y="617292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startAt="10"/>
            </a:pPr>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Você já agendou uma partida de futebol?</a:t>
            </a:r>
            <a:endParaRPr b="0" lang="pt-BR" sz="1900" spc="-1" strike="noStrike">
              <a:latin typeface="Arial"/>
            </a:endParaRPr>
          </a:p>
        </p:txBody>
      </p:sp>
      <p:sp>
        <p:nvSpPr>
          <p:cNvPr id="614" name="Text 11"/>
          <p:cNvSpPr/>
          <p:nvPr/>
        </p:nvSpPr>
        <p:spPr>
          <a:xfrm>
            <a:off x="1258920" y="665424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startAt="11"/>
            </a:pPr>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Qual a sua maior dificuldade no agendamento de uma partida de futebol?</a:t>
            </a:r>
            <a:endParaRPr b="0" lang="pt-BR" sz="1900" spc="-1" strike="noStrike">
              <a:latin typeface="Arial"/>
            </a:endParaRPr>
          </a:p>
        </p:txBody>
      </p:sp>
      <p:sp>
        <p:nvSpPr>
          <p:cNvPr id="615" name="Text 12"/>
          <p:cNvSpPr/>
          <p:nvPr/>
        </p:nvSpPr>
        <p:spPr>
          <a:xfrm>
            <a:off x="1258920" y="7135560"/>
            <a:ext cx="12507120" cy="394560"/>
          </a:xfrm>
          <a:prstGeom prst="rect">
            <a:avLst/>
          </a:prstGeom>
          <a:noFill/>
          <a:ln w="0">
            <a:noFill/>
          </a:ln>
        </p:spPr>
        <p:style>
          <a:lnRef idx="0"/>
          <a:fillRef idx="0"/>
          <a:effectRef idx="0"/>
          <a:fontRef idx="minor"/>
        </p:style>
        <p:txBody>
          <a:bodyPr wrap="none" lIns="0" rIns="0" tIns="0" bIns="0" anchor="t">
            <a:noAutofit/>
          </a:bodyPr>
          <a:p>
            <a:pPr marL="343080" indent="-343080">
              <a:lnSpc>
                <a:spcPts val="3101"/>
              </a:lnSpc>
              <a:buClr>
                <a:srgbClr val="b4e5a2"/>
              </a:buClr>
              <a:buFont typeface="Aptos Display"/>
              <a:buAutoNum type="arabicPeriod" startAt="12"/>
            </a:pPr>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Se existisse um aplicativo que resolvesse esses problemas, que outras funções você gostaria</a:t>
            </a:r>
            <a:endParaRPr b="0" lang="pt-BR" sz="19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6" name="Image 0" descr="preencoded.png"/>
          <p:cNvPicPr/>
          <p:nvPr/>
        </p:nvPicPr>
        <p:blipFill>
          <a:blip r:embed="rId1"/>
          <a:stretch/>
        </p:blipFill>
        <p:spPr>
          <a:xfrm>
            <a:off x="0" y="0"/>
            <a:ext cx="14630040" cy="8229240"/>
          </a:xfrm>
          <a:prstGeom prst="rect">
            <a:avLst/>
          </a:prstGeom>
          <a:ln w="0">
            <a:noFill/>
          </a:ln>
        </p:spPr>
      </p:pic>
      <p:sp>
        <p:nvSpPr>
          <p:cNvPr id="617" name="Text 0"/>
          <p:cNvSpPr/>
          <p:nvPr/>
        </p:nvSpPr>
        <p:spPr>
          <a:xfrm>
            <a:off x="864000" y="1610280"/>
            <a:ext cx="12315240" cy="771120"/>
          </a:xfrm>
          <a:prstGeom prst="rect">
            <a:avLst/>
          </a:prstGeom>
          <a:noFill/>
          <a:ln w="0">
            <a:noFill/>
          </a:ln>
        </p:spPr>
        <p:style>
          <a:lnRef idx="0"/>
          <a:fillRef idx="0"/>
          <a:effectRef idx="0"/>
          <a:fontRef idx="minor"/>
        </p:style>
        <p:txBody>
          <a:bodyPr wrap="none" lIns="0" rIns="0" tIns="0" bIns="0" anchor="t">
            <a:noAutofit/>
          </a:bodyPr>
          <a:p>
            <a:pPr>
              <a:lnSpc>
                <a:spcPts val="6049"/>
              </a:lnSpc>
              <a:buNone/>
              <a:tabLst>
                <a:tab algn="l" pos="0"/>
              </a:tabLst>
            </a:pPr>
            <a:r>
              <a:rPr b="0" lang="pt-BR" sz="4850" spc="-148" strike="noStrike">
                <a:solidFill>
                  <a:srgbClr val="1a3810"/>
                </a:solidFill>
                <a:latin typeface="Roboto Mono Medium"/>
                <a:ea typeface="Roboto Mono Medium"/>
              </a:rPr>
              <a:t>Resultados alcançados com a técnica</a:t>
            </a:r>
            <a:endParaRPr b="0" lang="pt-BR" sz="4850" spc="-1" strike="noStrike">
              <a:latin typeface="Arial"/>
            </a:endParaRPr>
          </a:p>
        </p:txBody>
      </p:sp>
      <p:sp>
        <p:nvSpPr>
          <p:cNvPr id="618" name="Text 1"/>
          <p:cNvSpPr/>
          <p:nvPr/>
        </p:nvSpPr>
        <p:spPr>
          <a:xfrm>
            <a:off x="864000" y="2999160"/>
            <a:ext cx="527796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1a3810"/>
                </a:solidFill>
                <a:latin typeface="Roboto Mono Medium"/>
                <a:ea typeface="Roboto Mono Medium"/>
              </a:rPr>
              <a:t>Lista de requisitos funcionais</a:t>
            </a:r>
            <a:endParaRPr b="0" lang="pt-BR" sz="2400" spc="-1" strike="noStrike">
              <a:latin typeface="Arial"/>
            </a:endParaRPr>
          </a:p>
        </p:txBody>
      </p:sp>
      <p:sp>
        <p:nvSpPr>
          <p:cNvPr id="619" name="Text 2"/>
          <p:cNvSpPr/>
          <p:nvPr/>
        </p:nvSpPr>
        <p:spPr>
          <a:xfrm>
            <a:off x="864000" y="3631680"/>
            <a:ext cx="7770240" cy="2765160"/>
          </a:xfrm>
          <a:prstGeom prst="rect">
            <a:avLst/>
          </a:prstGeom>
          <a:noFill/>
          <a:ln w="0">
            <a:noFill/>
          </a:ln>
        </p:spPr>
        <p:style>
          <a:lnRef idx="0"/>
          <a:fillRef idx="0"/>
          <a:effectRef idx="0"/>
          <a:fontRef idx="minor"/>
        </p:style>
        <p:txBody>
          <a:bodyPr lIns="0" rIns="0" tIns="0" bIns="0" anchor="t">
            <a:noAutofit/>
          </a:bodyPr>
          <a:p>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Filtrar partidas com base no nível de habilidade dos jogadores</a:t>
            </a:r>
            <a:endParaRPr b="0" lang="pt-BR" sz="1900" spc="-1" strike="noStrike">
              <a:latin typeface="Arial"/>
            </a:endParaRPr>
          </a:p>
          <a:p>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Sistema de ranking para definir a habilidade dos jogadores</a:t>
            </a:r>
            <a:endParaRPr b="0" lang="pt-BR" sz="1900" spc="-1" strike="noStrike">
              <a:latin typeface="Arial"/>
            </a:endParaRPr>
          </a:p>
          <a:p>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Visualizar o número de jogadores da partida</a:t>
            </a:r>
            <a:endParaRPr b="0" lang="pt-BR" sz="1900" spc="-1" strike="noStrike">
              <a:latin typeface="Arial"/>
            </a:endParaRPr>
          </a:p>
          <a:p>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Convidar amigos para a partida</a:t>
            </a:r>
            <a:endParaRPr b="0" lang="pt-BR" sz="1900" spc="-1" strike="noStrike">
              <a:latin typeface="Arial"/>
            </a:endParaRPr>
          </a:p>
          <a:p>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Encontrar goleiros para a partida</a:t>
            </a:r>
            <a:endParaRPr b="0" lang="pt-BR" sz="1900" spc="-1" strike="noStrike">
              <a:latin typeface="Arial"/>
            </a:endParaRPr>
          </a:p>
          <a:p>
            <a:pPr>
              <a:lnSpc>
                <a:spcPts val="3101"/>
              </a:lnSpc>
              <a:buNone/>
              <a:tabLst>
                <a:tab algn="l" pos="0"/>
              </a:tabLst>
            </a:pPr>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Funcionar em diferentes tipos de dispositivos como: celulares e tablets, e diferentes sistemas operacionais como: Android e IOS</a:t>
            </a:r>
            <a:endParaRPr b="0" lang="pt-BR" sz="1900" spc="-1" strike="noStrike">
              <a:latin typeface="Arial"/>
            </a:endParaRPr>
          </a:p>
        </p:txBody>
      </p:sp>
      <p:sp>
        <p:nvSpPr>
          <p:cNvPr id="620" name="Text 3"/>
          <p:cNvSpPr/>
          <p:nvPr/>
        </p:nvSpPr>
        <p:spPr>
          <a:xfrm>
            <a:off x="9244440" y="2999160"/>
            <a:ext cx="4529160" cy="771120"/>
          </a:xfrm>
          <a:prstGeom prst="rect">
            <a:avLst/>
          </a:prstGeom>
          <a:noFill/>
          <a:ln w="0">
            <a:noFill/>
          </a:ln>
        </p:spPr>
        <p:style>
          <a:lnRef idx="0"/>
          <a:fillRef idx="0"/>
          <a:effectRef idx="0"/>
          <a:fontRef idx="minor"/>
        </p:style>
        <p:txBody>
          <a:bodyPr lIns="0" rIns="0" tIns="0" bIns="0" anchor="t">
            <a:noAutofit/>
          </a:bodyPr>
          <a:p>
            <a:pPr>
              <a:lnSpc>
                <a:spcPts val="2999"/>
              </a:lnSpc>
              <a:buNone/>
              <a:tabLst>
                <a:tab algn="l" pos="0"/>
              </a:tabLst>
            </a:pPr>
            <a:r>
              <a:rPr b="0" lang="pt-BR" sz="2400" spc="-75" strike="noStrike">
                <a:solidFill>
                  <a:srgbClr val="1a3810"/>
                </a:solidFill>
                <a:latin typeface="Roboto Mono Medium"/>
                <a:ea typeface="Roboto Mono Medium"/>
              </a:rPr>
              <a:t>Lista de requisitos não funcionais</a:t>
            </a:r>
            <a:endParaRPr b="0" lang="pt-BR" sz="2400" spc="-1" strike="noStrike">
              <a:latin typeface="Arial"/>
            </a:endParaRPr>
          </a:p>
        </p:txBody>
      </p:sp>
      <p:sp>
        <p:nvSpPr>
          <p:cNvPr id="621" name="Text 4"/>
          <p:cNvSpPr/>
          <p:nvPr/>
        </p:nvSpPr>
        <p:spPr>
          <a:xfrm>
            <a:off x="9244440" y="4017240"/>
            <a:ext cx="4529160" cy="1184760"/>
          </a:xfrm>
          <a:prstGeom prst="rect">
            <a:avLst/>
          </a:prstGeom>
          <a:noFill/>
          <a:ln w="0">
            <a:noFill/>
          </a:ln>
        </p:spPr>
        <p:style>
          <a:lnRef idx="0"/>
          <a:fillRef idx="0"/>
          <a:effectRef idx="0"/>
          <a:fontRef idx="minor"/>
        </p:style>
        <p:txBody>
          <a:bodyPr lIns="0" rIns="0" tIns="0" bIns="0" anchor="t">
            <a:noAutofit/>
          </a:bodyPr>
          <a:p>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Ser simples e fácil de usar</a:t>
            </a:r>
            <a:endParaRPr b="0" lang="pt-BR" sz="1900" spc="-1" strike="noStrike">
              <a:latin typeface="Arial"/>
            </a:endParaRPr>
          </a:p>
          <a:p>
            <a:pPr>
              <a:lnSpc>
                <a:spcPts val="3101"/>
              </a:lnSpc>
              <a:buNone/>
              <a:tabLst>
                <a:tab algn="l" pos="0"/>
              </a:tabLst>
            </a:pPr>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Ser confortável para jogadores de todos os níveis de habilidade</a:t>
            </a:r>
            <a:endParaRPr b="0" lang="pt-BR" sz="19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2" name="Image 0" descr="preencoded.png"/>
          <p:cNvPicPr/>
          <p:nvPr/>
        </p:nvPicPr>
        <p:blipFill>
          <a:blip r:embed="rId1"/>
          <a:stretch/>
        </p:blipFill>
        <p:spPr>
          <a:xfrm>
            <a:off x="0" y="0"/>
            <a:ext cx="14630040" cy="8229240"/>
          </a:xfrm>
          <a:prstGeom prst="rect">
            <a:avLst/>
          </a:prstGeom>
          <a:ln w="0">
            <a:noFill/>
          </a:ln>
        </p:spPr>
      </p:pic>
      <p:sp>
        <p:nvSpPr>
          <p:cNvPr id="623" name="Shape 0"/>
          <p:cNvSpPr/>
          <p:nvPr/>
        </p:nvSpPr>
        <p:spPr>
          <a:xfrm>
            <a:off x="0" y="0"/>
            <a:ext cx="14630040" cy="8229240"/>
          </a:xfrm>
          <a:prstGeom prst="rect">
            <a:avLst/>
          </a:prstGeom>
          <a:solidFill>
            <a:schemeClr val="accent6">
              <a:lumMod val="50000"/>
              <a:alpha val="80000"/>
            </a:schemeClr>
          </a:solidFill>
          <a:ln w="0">
            <a:noFill/>
          </a:ln>
        </p:spPr>
        <p:style>
          <a:lnRef idx="0"/>
          <a:fillRef idx="0"/>
          <a:effectRef idx="0"/>
          <a:fontRef idx="minor"/>
        </p:style>
      </p:sp>
      <p:sp>
        <p:nvSpPr>
          <p:cNvPr id="624" name="Text 1"/>
          <p:cNvSpPr/>
          <p:nvPr/>
        </p:nvSpPr>
        <p:spPr>
          <a:xfrm>
            <a:off x="864000" y="1610280"/>
            <a:ext cx="6171840" cy="771120"/>
          </a:xfrm>
          <a:prstGeom prst="rect">
            <a:avLst/>
          </a:prstGeom>
          <a:noFill/>
          <a:ln w="0">
            <a:noFill/>
          </a:ln>
        </p:spPr>
        <p:style>
          <a:lnRef idx="0"/>
          <a:fillRef idx="0"/>
          <a:effectRef idx="0"/>
          <a:fontRef idx="minor"/>
        </p:style>
        <p:txBody>
          <a:bodyPr wrap="none" lIns="0" rIns="0" tIns="0" bIns="0" anchor="t">
            <a:noAutofit/>
          </a:bodyPr>
          <a:p>
            <a:pPr>
              <a:lnSpc>
                <a:spcPts val="6049"/>
              </a:lnSpc>
              <a:buNone/>
              <a:tabLst>
                <a:tab algn="l" pos="0"/>
              </a:tabLst>
            </a:pPr>
            <a:r>
              <a:rPr b="0" lang="pt-BR" sz="4850" spc="-148" strike="noStrike">
                <a:solidFill>
                  <a:srgbClr val="b4e5a2"/>
                </a:solidFill>
                <a:latin typeface="Roboto Mono Medium"/>
                <a:ea typeface="Roboto Mono Medium"/>
              </a:rPr>
              <a:t>Formulário</a:t>
            </a:r>
            <a:endParaRPr b="0" lang="pt-BR" sz="4850" spc="-1" strike="noStrike">
              <a:latin typeface="Arial"/>
            </a:endParaRPr>
          </a:p>
        </p:txBody>
      </p:sp>
      <p:sp>
        <p:nvSpPr>
          <p:cNvPr id="625" name="Text 2"/>
          <p:cNvSpPr/>
          <p:nvPr/>
        </p:nvSpPr>
        <p:spPr>
          <a:xfrm>
            <a:off x="864000" y="299916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b4e5a2"/>
                </a:solidFill>
                <a:latin typeface="Roboto Mono Medium"/>
                <a:ea typeface="Roboto Mono Medium"/>
              </a:rPr>
              <a:t>Aplicação</a:t>
            </a:r>
            <a:endParaRPr b="0" lang="pt-BR" sz="2400" spc="-1" strike="noStrike">
              <a:latin typeface="Arial"/>
            </a:endParaRPr>
          </a:p>
        </p:txBody>
      </p:sp>
      <p:sp>
        <p:nvSpPr>
          <p:cNvPr id="626" name="Text 3"/>
          <p:cNvSpPr/>
          <p:nvPr/>
        </p:nvSpPr>
        <p:spPr>
          <a:xfrm>
            <a:off x="864000" y="3631680"/>
            <a:ext cx="4259160" cy="276516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pt-BR" sz="1900" spc="-21" strike="noStrike">
                <a:solidFill>
                  <a:srgbClr val="b4e5a2"/>
                </a:solidFill>
                <a:latin typeface="Roboto"/>
                <a:ea typeface="Roboto"/>
              </a:rPr>
              <a:t>Foi realizado um formulário no Google Forms e enviado para todos os integrantes da equipe a fim de realizar o levantamento de novas funcionalidades além de explorar a satisfação dos integrantes quanto ao que está sendo proposto.</a:t>
            </a:r>
            <a:endParaRPr b="0" lang="pt-BR" sz="1900" spc="-1" strike="noStrike">
              <a:latin typeface="Arial"/>
            </a:endParaRPr>
          </a:p>
        </p:txBody>
      </p:sp>
      <p:sp>
        <p:nvSpPr>
          <p:cNvPr id="627" name="Text 4"/>
          <p:cNvSpPr/>
          <p:nvPr/>
        </p:nvSpPr>
        <p:spPr>
          <a:xfrm>
            <a:off x="5733360" y="299916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b4e5a2"/>
                </a:solidFill>
                <a:latin typeface="Roboto Mono Medium"/>
                <a:ea typeface="Roboto Mono Medium"/>
              </a:rPr>
              <a:t>Dificuldades</a:t>
            </a:r>
            <a:endParaRPr b="0" lang="pt-BR" sz="2400" spc="-1" strike="noStrike">
              <a:latin typeface="Arial"/>
            </a:endParaRPr>
          </a:p>
        </p:txBody>
      </p:sp>
      <p:sp>
        <p:nvSpPr>
          <p:cNvPr id="628" name="Text 5"/>
          <p:cNvSpPr/>
          <p:nvPr/>
        </p:nvSpPr>
        <p:spPr>
          <a:xfrm>
            <a:off x="5733360" y="3631680"/>
            <a:ext cx="8040240" cy="276516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pt-BR" sz="1900" spc="-21" strike="noStrike">
                <a:solidFill>
                  <a:srgbClr val="b4e5a2"/>
                </a:solidFill>
                <a:latin typeface="Roboto"/>
                <a:ea typeface="Roboto"/>
              </a:rPr>
              <a:t>As maiores dificuldades em relação ao formulário foram à estruturação de perguntas que obtivessem respostas que agregassem ao protótipo da aplicação proposta e a obtenção de respostas que agregassem no melhoramento e refinamento do protótipo do aplicativo, ou seja, repostas mais curtas e objetivas que não possuem um grande detalhamento, além dessas dificuldades, outra que se destaca seria a de conseguir uma coleta dados assertivas sem ter o design do protótipo</a:t>
            </a:r>
            <a:endParaRPr b="0" lang="pt-BR" sz="19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9" name="Image 0" descr="preencoded.png"/>
          <p:cNvPicPr/>
          <p:nvPr/>
        </p:nvPicPr>
        <p:blipFill>
          <a:blip r:embed="rId1"/>
          <a:stretch/>
        </p:blipFill>
        <p:spPr>
          <a:xfrm>
            <a:off x="0" y="0"/>
            <a:ext cx="14630040" cy="8229240"/>
          </a:xfrm>
          <a:prstGeom prst="rect">
            <a:avLst/>
          </a:prstGeom>
          <a:ln w="0">
            <a:noFill/>
          </a:ln>
        </p:spPr>
      </p:pic>
      <p:sp>
        <p:nvSpPr>
          <p:cNvPr id="630" name="Shape 0"/>
          <p:cNvSpPr/>
          <p:nvPr/>
        </p:nvSpPr>
        <p:spPr>
          <a:xfrm>
            <a:off x="0" y="0"/>
            <a:ext cx="14630040" cy="8229240"/>
          </a:xfrm>
          <a:prstGeom prst="rect">
            <a:avLst/>
          </a:prstGeom>
          <a:solidFill>
            <a:schemeClr val="accent6">
              <a:lumMod val="60000"/>
              <a:lumOff val="40000"/>
              <a:alpha val="51000"/>
            </a:schemeClr>
          </a:solidFill>
          <a:ln w="0">
            <a:noFill/>
          </a:ln>
        </p:spPr>
        <p:style>
          <a:lnRef idx="0"/>
          <a:fillRef idx="0"/>
          <a:effectRef idx="0"/>
          <a:fontRef idx="minor"/>
        </p:style>
      </p:sp>
      <p:sp>
        <p:nvSpPr>
          <p:cNvPr id="631" name="Text 0"/>
          <p:cNvSpPr/>
          <p:nvPr/>
        </p:nvSpPr>
        <p:spPr>
          <a:xfrm>
            <a:off x="701640" y="710640"/>
            <a:ext cx="9999000" cy="626040"/>
          </a:xfrm>
          <a:prstGeom prst="rect">
            <a:avLst/>
          </a:prstGeom>
          <a:noFill/>
          <a:ln w="0">
            <a:noFill/>
          </a:ln>
        </p:spPr>
        <p:style>
          <a:lnRef idx="0"/>
          <a:fillRef idx="0"/>
          <a:effectRef idx="0"/>
          <a:fontRef idx="minor"/>
        </p:style>
        <p:txBody>
          <a:bodyPr wrap="none" lIns="0" rIns="0" tIns="0" bIns="0" anchor="t">
            <a:noAutofit/>
          </a:bodyPr>
          <a:p>
            <a:pPr>
              <a:lnSpc>
                <a:spcPts val="4901"/>
              </a:lnSpc>
              <a:buNone/>
              <a:tabLst>
                <a:tab algn="l" pos="0"/>
              </a:tabLst>
            </a:pPr>
            <a:r>
              <a:rPr b="0" lang="pt-BR" sz="3900" spc="-120" strike="noStrike">
                <a:solidFill>
                  <a:srgbClr val="1a3810"/>
                </a:solidFill>
                <a:latin typeface="Roboto Mono Medium"/>
                <a:ea typeface="Roboto Mono Medium"/>
              </a:rPr>
              <a:t>Resultados alcançados com a técnica</a:t>
            </a:r>
            <a:endParaRPr b="0" lang="pt-BR" sz="3900" spc="-1" strike="noStrike">
              <a:latin typeface="Arial"/>
            </a:endParaRPr>
          </a:p>
        </p:txBody>
      </p:sp>
      <p:sp>
        <p:nvSpPr>
          <p:cNvPr id="632" name="Text 1"/>
          <p:cNvSpPr/>
          <p:nvPr/>
        </p:nvSpPr>
        <p:spPr>
          <a:xfrm>
            <a:off x="1022400" y="1738080"/>
            <a:ext cx="12905640" cy="320400"/>
          </a:xfrm>
          <a:prstGeom prst="rect">
            <a:avLst/>
          </a:prstGeom>
          <a:noFill/>
          <a:ln w="0">
            <a:noFill/>
          </a:ln>
        </p:spPr>
        <p:style>
          <a:lnRef idx="0"/>
          <a:fillRef idx="0"/>
          <a:effectRef idx="0"/>
          <a:fontRef idx="minor"/>
        </p:style>
        <p:txBody>
          <a:bodyPr wrap="none" lIns="0" rIns="0" tIns="0" bIns="0" anchor="t">
            <a:noAutofit/>
          </a:bodyPr>
          <a:p>
            <a:pPr marL="343080" indent="-343080">
              <a:lnSpc>
                <a:spcPts val="2500"/>
              </a:lnSpc>
              <a:buClr>
                <a:srgbClr val="1a3810"/>
              </a:buClr>
              <a:buFont typeface="Aptos Display"/>
              <a:buAutoNum type="arabicPeriod"/>
            </a:pPr>
            <a:r>
              <a:rPr b="0" lang="pt-BR" sz="1550" spc="-18" strike="noStrike">
                <a:solidFill>
                  <a:srgbClr val="1a3810"/>
                </a:solidFill>
                <a:latin typeface="Roboto"/>
                <a:ea typeface="Roboto"/>
              </a:rPr>
              <a:t>Obteve uma porcentagem de 50% de repostas na opção 5</a:t>
            </a:r>
            <a:endParaRPr b="0" lang="pt-BR" sz="1550" spc="-1" strike="noStrike">
              <a:latin typeface="Arial"/>
            </a:endParaRPr>
          </a:p>
        </p:txBody>
      </p:sp>
      <p:sp>
        <p:nvSpPr>
          <p:cNvPr id="633" name="Text 2"/>
          <p:cNvSpPr/>
          <p:nvPr/>
        </p:nvSpPr>
        <p:spPr>
          <a:xfrm>
            <a:off x="1022400" y="2129040"/>
            <a:ext cx="12905640" cy="320400"/>
          </a:xfrm>
          <a:prstGeom prst="rect">
            <a:avLst/>
          </a:prstGeom>
          <a:noFill/>
          <a:ln w="0">
            <a:noFill/>
          </a:ln>
        </p:spPr>
        <p:style>
          <a:lnRef idx="0"/>
          <a:fillRef idx="0"/>
          <a:effectRef idx="0"/>
          <a:fontRef idx="minor"/>
        </p:style>
        <p:txBody>
          <a:bodyPr wrap="none" lIns="0" rIns="0" tIns="0" bIns="0" anchor="t">
            <a:noAutofit/>
          </a:bodyPr>
          <a:p>
            <a:pPr marL="343080" indent="-343080">
              <a:lnSpc>
                <a:spcPts val="2500"/>
              </a:lnSpc>
              <a:buClr>
                <a:srgbClr val="1a3810"/>
              </a:buClr>
              <a:buFont typeface="Aptos Display"/>
              <a:buAutoNum type="arabicPeriod" startAt="2"/>
            </a:pPr>
            <a:r>
              <a:rPr b="0" lang="pt-BR" sz="1550" spc="-18" strike="noStrike">
                <a:solidFill>
                  <a:srgbClr val="1a3810"/>
                </a:solidFill>
                <a:latin typeface="Roboto"/>
                <a:ea typeface="Roboto"/>
              </a:rPr>
              <a:t>Obteve uma porcentagem de 66,7% de respostas na opção 5</a:t>
            </a:r>
            <a:endParaRPr b="0" lang="pt-BR" sz="1550" spc="-1" strike="noStrike">
              <a:latin typeface="Arial"/>
            </a:endParaRPr>
          </a:p>
        </p:txBody>
      </p:sp>
      <p:sp>
        <p:nvSpPr>
          <p:cNvPr id="634" name="Text 3"/>
          <p:cNvSpPr/>
          <p:nvPr/>
        </p:nvSpPr>
        <p:spPr>
          <a:xfrm>
            <a:off x="1022400" y="2520000"/>
            <a:ext cx="12905640" cy="320400"/>
          </a:xfrm>
          <a:prstGeom prst="rect">
            <a:avLst/>
          </a:prstGeom>
          <a:noFill/>
          <a:ln w="0">
            <a:noFill/>
          </a:ln>
        </p:spPr>
        <p:style>
          <a:lnRef idx="0"/>
          <a:fillRef idx="0"/>
          <a:effectRef idx="0"/>
          <a:fontRef idx="minor"/>
        </p:style>
        <p:txBody>
          <a:bodyPr wrap="none" lIns="0" rIns="0" tIns="0" bIns="0" anchor="t">
            <a:noAutofit/>
          </a:bodyPr>
          <a:p>
            <a:pPr marL="343080" indent="-343080">
              <a:lnSpc>
                <a:spcPts val="2500"/>
              </a:lnSpc>
              <a:buClr>
                <a:srgbClr val="1a3810"/>
              </a:buClr>
              <a:buFont typeface="Aptos Display"/>
              <a:buAutoNum type="arabicPeriod" startAt="3"/>
            </a:pPr>
            <a:r>
              <a:rPr b="0" lang="pt-BR" sz="1550" spc="-18" strike="noStrike">
                <a:solidFill>
                  <a:srgbClr val="1a3810"/>
                </a:solidFill>
                <a:latin typeface="Roboto"/>
                <a:ea typeface="Roboto"/>
              </a:rPr>
              <a:t>Obteve uma porcentagem de 33,3% de respostas nas opções 2, 4 e 5</a:t>
            </a:r>
            <a:endParaRPr b="0" lang="pt-BR" sz="1550" spc="-1" strike="noStrike">
              <a:latin typeface="Arial"/>
            </a:endParaRPr>
          </a:p>
        </p:txBody>
      </p:sp>
      <p:sp>
        <p:nvSpPr>
          <p:cNvPr id="635" name="Text 4"/>
          <p:cNvSpPr/>
          <p:nvPr/>
        </p:nvSpPr>
        <p:spPr>
          <a:xfrm>
            <a:off x="1022400" y="2910600"/>
            <a:ext cx="12905640" cy="320400"/>
          </a:xfrm>
          <a:prstGeom prst="rect">
            <a:avLst/>
          </a:prstGeom>
          <a:noFill/>
          <a:ln w="0">
            <a:noFill/>
          </a:ln>
        </p:spPr>
        <p:style>
          <a:lnRef idx="0"/>
          <a:fillRef idx="0"/>
          <a:effectRef idx="0"/>
          <a:fontRef idx="minor"/>
        </p:style>
        <p:txBody>
          <a:bodyPr wrap="none" lIns="0" rIns="0" tIns="0" bIns="0" anchor="t">
            <a:noAutofit/>
          </a:bodyPr>
          <a:p>
            <a:pPr marL="343080" indent="-343080">
              <a:lnSpc>
                <a:spcPts val="2500"/>
              </a:lnSpc>
              <a:buClr>
                <a:srgbClr val="1a3810"/>
              </a:buClr>
              <a:buFont typeface="Aptos Display"/>
              <a:buAutoNum type="arabicPeriod" startAt="4"/>
            </a:pPr>
            <a:r>
              <a:rPr b="0" lang="pt-BR" sz="1550" spc="-18" strike="noStrike">
                <a:solidFill>
                  <a:srgbClr val="1a3810"/>
                </a:solidFill>
                <a:latin typeface="Roboto"/>
                <a:ea typeface="Roboto"/>
              </a:rPr>
              <a:t>Obteve uma porcentagem de 100% na opção de que ajudaria muito</a:t>
            </a:r>
            <a:endParaRPr b="0" lang="pt-BR" sz="1550" spc="-1" strike="noStrike">
              <a:latin typeface="Arial"/>
            </a:endParaRPr>
          </a:p>
        </p:txBody>
      </p:sp>
      <p:sp>
        <p:nvSpPr>
          <p:cNvPr id="636" name="Text 5"/>
          <p:cNvSpPr/>
          <p:nvPr/>
        </p:nvSpPr>
        <p:spPr>
          <a:xfrm>
            <a:off x="1022400" y="3301560"/>
            <a:ext cx="12905640" cy="320400"/>
          </a:xfrm>
          <a:prstGeom prst="rect">
            <a:avLst/>
          </a:prstGeom>
          <a:noFill/>
          <a:ln w="0">
            <a:noFill/>
          </a:ln>
        </p:spPr>
        <p:style>
          <a:lnRef idx="0"/>
          <a:fillRef idx="0"/>
          <a:effectRef idx="0"/>
          <a:fontRef idx="minor"/>
        </p:style>
        <p:txBody>
          <a:bodyPr wrap="none" lIns="0" rIns="0" tIns="0" bIns="0" anchor="t">
            <a:noAutofit/>
          </a:bodyPr>
          <a:p>
            <a:pPr marL="343080" indent="-343080">
              <a:lnSpc>
                <a:spcPts val="2500"/>
              </a:lnSpc>
              <a:buClr>
                <a:srgbClr val="1a3810"/>
              </a:buClr>
              <a:buFont typeface="Aptos Display"/>
              <a:buAutoNum type="arabicPeriod" startAt="5"/>
            </a:pPr>
            <a:r>
              <a:rPr b="0" lang="pt-BR" sz="1550" spc="-18" strike="noStrike">
                <a:solidFill>
                  <a:srgbClr val="1a3810"/>
                </a:solidFill>
                <a:latin typeface="Roboto"/>
                <a:ea typeface="Roboto"/>
              </a:rPr>
              <a:t>Obteve uma porcentagem de 100% na opção de que ajudaria muito</a:t>
            </a:r>
            <a:endParaRPr b="0" lang="pt-BR" sz="1550" spc="-1" strike="noStrike">
              <a:latin typeface="Arial"/>
            </a:endParaRPr>
          </a:p>
        </p:txBody>
      </p:sp>
      <p:sp>
        <p:nvSpPr>
          <p:cNvPr id="637" name="Text 6"/>
          <p:cNvSpPr/>
          <p:nvPr/>
        </p:nvSpPr>
        <p:spPr>
          <a:xfrm>
            <a:off x="1022400" y="3692520"/>
            <a:ext cx="12905640" cy="320400"/>
          </a:xfrm>
          <a:prstGeom prst="rect">
            <a:avLst/>
          </a:prstGeom>
          <a:noFill/>
          <a:ln w="0">
            <a:noFill/>
          </a:ln>
        </p:spPr>
        <p:style>
          <a:lnRef idx="0"/>
          <a:fillRef idx="0"/>
          <a:effectRef idx="0"/>
          <a:fontRef idx="minor"/>
        </p:style>
        <p:txBody>
          <a:bodyPr wrap="none" lIns="0" rIns="0" tIns="0" bIns="0" anchor="t">
            <a:noAutofit/>
          </a:bodyPr>
          <a:p>
            <a:pPr marL="343080" indent="-343080">
              <a:lnSpc>
                <a:spcPts val="2500"/>
              </a:lnSpc>
              <a:buClr>
                <a:srgbClr val="1a3810"/>
              </a:buClr>
              <a:buFont typeface="Aptos Display"/>
              <a:buAutoNum type="arabicPeriod" startAt="6"/>
            </a:pPr>
            <a:r>
              <a:rPr b="0" lang="pt-BR" sz="1550" spc="-18" strike="noStrike">
                <a:solidFill>
                  <a:srgbClr val="1a3810"/>
                </a:solidFill>
                <a:latin typeface="Roboto"/>
                <a:ea typeface="Roboto"/>
              </a:rPr>
              <a:t>Foram destacadas funcionalidades como: marcar partidas previamente, encontrar partidas de forma rápida além de jogadores próximos a você.</a:t>
            </a:r>
            <a:endParaRPr b="0" lang="pt-BR" sz="1550" spc="-1" strike="noStrike">
              <a:latin typeface="Arial"/>
            </a:endParaRPr>
          </a:p>
        </p:txBody>
      </p:sp>
      <p:sp>
        <p:nvSpPr>
          <p:cNvPr id="638" name="Text 7"/>
          <p:cNvSpPr/>
          <p:nvPr/>
        </p:nvSpPr>
        <p:spPr>
          <a:xfrm>
            <a:off x="1022400" y="4083480"/>
            <a:ext cx="12905640" cy="320400"/>
          </a:xfrm>
          <a:prstGeom prst="rect">
            <a:avLst/>
          </a:prstGeom>
          <a:noFill/>
          <a:ln w="0">
            <a:noFill/>
          </a:ln>
        </p:spPr>
        <p:style>
          <a:lnRef idx="0"/>
          <a:fillRef idx="0"/>
          <a:effectRef idx="0"/>
          <a:fontRef idx="minor"/>
        </p:style>
        <p:txBody>
          <a:bodyPr wrap="none" lIns="0" rIns="0" tIns="0" bIns="0" anchor="t">
            <a:noAutofit/>
          </a:bodyPr>
          <a:p>
            <a:pPr marL="343080" indent="-343080">
              <a:lnSpc>
                <a:spcPts val="2500"/>
              </a:lnSpc>
              <a:buClr>
                <a:srgbClr val="1a3810"/>
              </a:buClr>
              <a:buFont typeface="Aptos Display"/>
              <a:buAutoNum type="arabicPeriod" startAt="7"/>
            </a:pPr>
            <a:r>
              <a:rPr b="0" lang="pt-BR" sz="1550" spc="-18" strike="noStrike">
                <a:solidFill>
                  <a:srgbClr val="1a3810"/>
                </a:solidFill>
                <a:latin typeface="Roboto"/>
                <a:ea typeface="Roboto"/>
              </a:rPr>
              <a:t>Foram destacados os seguintes pontos: confiabilidade do aluguel de quadras, aluguel de equipamentos, coordenação de campeonatos</a:t>
            </a:r>
            <a:endParaRPr b="0" lang="pt-BR" sz="1550" spc="-1" strike="noStrike">
              <a:latin typeface="Arial"/>
            </a:endParaRPr>
          </a:p>
        </p:txBody>
      </p:sp>
      <p:sp>
        <p:nvSpPr>
          <p:cNvPr id="639" name="Text 8"/>
          <p:cNvSpPr/>
          <p:nvPr/>
        </p:nvSpPr>
        <p:spPr>
          <a:xfrm>
            <a:off x="1022400" y="4474080"/>
            <a:ext cx="12905640" cy="641160"/>
          </a:xfrm>
          <a:prstGeom prst="rect">
            <a:avLst/>
          </a:prstGeom>
          <a:noFill/>
          <a:ln w="0">
            <a:noFill/>
          </a:ln>
        </p:spPr>
        <p:style>
          <a:lnRef idx="0"/>
          <a:fillRef idx="0"/>
          <a:effectRef idx="0"/>
          <a:fontRef idx="minor"/>
        </p:style>
        <p:txBody>
          <a:bodyPr lIns="0" rIns="0" tIns="0" bIns="0" anchor="t">
            <a:noAutofit/>
          </a:bodyPr>
          <a:p>
            <a:pPr marL="343080" indent="-343080">
              <a:lnSpc>
                <a:spcPts val="2500"/>
              </a:lnSpc>
              <a:buClr>
                <a:srgbClr val="1a3810"/>
              </a:buClr>
              <a:buFont typeface="Aptos Display"/>
              <a:buAutoNum type="arabicPeriod" startAt="8"/>
            </a:pPr>
            <a:r>
              <a:rPr b="0" lang="pt-BR" sz="1550" spc="-18" strike="noStrike">
                <a:solidFill>
                  <a:srgbClr val="1a3810"/>
                </a:solidFill>
                <a:latin typeface="Roboto"/>
                <a:ea typeface="Roboto"/>
              </a:rPr>
              <a:t>Foram destacadas as seguintes possíveis funcionalidades: chat interativo para os jogadores, calendário de jogos, desconto por demanda de equipamentos</a:t>
            </a:r>
            <a:endParaRPr b="0" lang="pt-BR" sz="1550" spc="-1" strike="noStrike">
              <a:latin typeface="Arial"/>
            </a:endParaRPr>
          </a:p>
        </p:txBody>
      </p:sp>
      <p:sp>
        <p:nvSpPr>
          <p:cNvPr id="640" name="Text 9"/>
          <p:cNvSpPr/>
          <p:nvPr/>
        </p:nvSpPr>
        <p:spPr>
          <a:xfrm>
            <a:off x="701640" y="5541840"/>
            <a:ext cx="4284000" cy="312840"/>
          </a:xfrm>
          <a:prstGeom prst="rect">
            <a:avLst/>
          </a:prstGeom>
          <a:noFill/>
          <a:ln w="0">
            <a:noFill/>
          </a:ln>
        </p:spPr>
        <p:style>
          <a:lnRef idx="0"/>
          <a:fillRef idx="0"/>
          <a:effectRef idx="0"/>
          <a:fontRef idx="minor"/>
        </p:style>
        <p:txBody>
          <a:bodyPr wrap="none" lIns="0" rIns="0" tIns="0" bIns="0" anchor="t">
            <a:noAutofit/>
          </a:bodyPr>
          <a:p>
            <a:pPr>
              <a:lnSpc>
                <a:spcPts val="2449"/>
              </a:lnSpc>
              <a:buNone/>
              <a:tabLst>
                <a:tab algn="l" pos="0"/>
              </a:tabLst>
            </a:pPr>
            <a:r>
              <a:rPr b="0" lang="pt-BR" sz="1950" spc="-60" strike="noStrike">
                <a:solidFill>
                  <a:srgbClr val="1a3810"/>
                </a:solidFill>
                <a:latin typeface="Roboto Mono Medium"/>
                <a:ea typeface="Roboto Mono Medium"/>
              </a:rPr>
              <a:t>Lista de requisitos funcionais</a:t>
            </a:r>
            <a:endParaRPr b="0" lang="pt-BR" sz="1950" spc="-1" strike="noStrike">
              <a:latin typeface="Arial"/>
            </a:endParaRPr>
          </a:p>
        </p:txBody>
      </p:sp>
      <p:sp>
        <p:nvSpPr>
          <p:cNvPr id="641" name="Text 10"/>
          <p:cNvSpPr/>
          <p:nvPr/>
        </p:nvSpPr>
        <p:spPr>
          <a:xfrm>
            <a:off x="701640" y="6055560"/>
            <a:ext cx="6368400" cy="1282680"/>
          </a:xfrm>
          <a:prstGeom prst="rect">
            <a:avLst/>
          </a:prstGeom>
          <a:noFill/>
          <a:ln w="0">
            <a:noFill/>
          </a:ln>
        </p:spPr>
        <p:style>
          <a:lnRef idx="0"/>
          <a:fillRef idx="0"/>
          <a:effectRef idx="0"/>
          <a:fontRef idx="minor"/>
        </p:style>
        <p:txBody>
          <a:bodyPr lIns="0" rIns="0" tIns="0" bIns="0" anchor="t">
            <a:noAutofit/>
          </a:bodyPr>
          <a:p>
            <a:r>
              <a:rPr b="0" lang="pt-BR" sz="1550" spc="-18" strike="noStrike">
                <a:solidFill>
                  <a:srgbClr val="1a3810"/>
                </a:solidFill>
                <a:latin typeface="Roboto"/>
                <a:ea typeface="Roboto"/>
              </a:rPr>
              <a:t>• </a:t>
            </a:r>
            <a:r>
              <a:rPr b="0" lang="pt-BR" sz="1550" spc="-18" strike="noStrike">
                <a:solidFill>
                  <a:srgbClr val="1a3810"/>
                </a:solidFill>
                <a:latin typeface="Roboto"/>
                <a:ea typeface="Roboto"/>
              </a:rPr>
              <a:t>Possuir um calendário de partidas</a:t>
            </a:r>
            <a:endParaRPr b="0" lang="pt-BR" sz="1550" spc="-1" strike="noStrike">
              <a:latin typeface="Arial"/>
            </a:endParaRPr>
          </a:p>
          <a:p>
            <a:r>
              <a:rPr b="0" lang="pt-BR" sz="1550" spc="-18" strike="noStrike">
                <a:solidFill>
                  <a:srgbClr val="1a3810"/>
                </a:solidFill>
                <a:latin typeface="Roboto"/>
                <a:ea typeface="Roboto"/>
              </a:rPr>
              <a:t>• </a:t>
            </a:r>
            <a:r>
              <a:rPr b="0" lang="pt-BR" sz="1550" spc="-18" strike="noStrike">
                <a:solidFill>
                  <a:srgbClr val="1a3810"/>
                </a:solidFill>
                <a:latin typeface="Roboto"/>
                <a:ea typeface="Roboto"/>
              </a:rPr>
              <a:t>Possuir um sistema de avaliação de jogador e de quadras</a:t>
            </a:r>
            <a:endParaRPr b="0" lang="pt-BR" sz="1550" spc="-1" strike="noStrike">
              <a:latin typeface="Arial"/>
            </a:endParaRPr>
          </a:p>
          <a:p>
            <a:r>
              <a:rPr b="0" lang="pt-BR" sz="1550" spc="-18" strike="noStrike">
                <a:solidFill>
                  <a:srgbClr val="1a3810"/>
                </a:solidFill>
                <a:latin typeface="Roboto"/>
                <a:ea typeface="Roboto"/>
              </a:rPr>
              <a:t>• </a:t>
            </a:r>
            <a:r>
              <a:rPr b="0" lang="pt-BR" sz="1550" spc="-18" strike="noStrike">
                <a:solidFill>
                  <a:srgbClr val="1a3810"/>
                </a:solidFill>
                <a:latin typeface="Roboto"/>
                <a:ea typeface="Roboto"/>
              </a:rPr>
              <a:t>Oferecer um chat interativo para os jogadores</a:t>
            </a:r>
            <a:endParaRPr b="0" lang="pt-BR" sz="1550" spc="-1" strike="noStrike">
              <a:latin typeface="Arial"/>
            </a:endParaRPr>
          </a:p>
          <a:p>
            <a:pPr>
              <a:lnSpc>
                <a:spcPts val="2500"/>
              </a:lnSpc>
              <a:buNone/>
              <a:tabLst>
                <a:tab algn="l" pos="0"/>
              </a:tabLst>
            </a:pPr>
            <a:r>
              <a:rPr b="0" lang="pt-BR" sz="1550" spc="-18" strike="noStrike">
                <a:solidFill>
                  <a:srgbClr val="1a3810"/>
                </a:solidFill>
                <a:latin typeface="Roboto"/>
                <a:ea typeface="Roboto"/>
              </a:rPr>
              <a:t>• </a:t>
            </a:r>
            <a:r>
              <a:rPr b="0" lang="pt-BR" sz="1550" spc="-18" strike="noStrike">
                <a:solidFill>
                  <a:srgbClr val="1a3810"/>
                </a:solidFill>
                <a:latin typeface="Roboto"/>
                <a:ea typeface="Roboto"/>
              </a:rPr>
              <a:t>Possuir um sistema de descontos sob demanda</a:t>
            </a:r>
            <a:endParaRPr b="0" lang="pt-BR" sz="1550" spc="-1" strike="noStrike">
              <a:latin typeface="Arial"/>
            </a:endParaRPr>
          </a:p>
        </p:txBody>
      </p:sp>
      <p:sp>
        <p:nvSpPr>
          <p:cNvPr id="642" name="Text 11"/>
          <p:cNvSpPr/>
          <p:nvPr/>
        </p:nvSpPr>
        <p:spPr>
          <a:xfrm>
            <a:off x="7567200" y="5541840"/>
            <a:ext cx="4855320" cy="312840"/>
          </a:xfrm>
          <a:prstGeom prst="rect">
            <a:avLst/>
          </a:prstGeom>
          <a:noFill/>
          <a:ln w="0">
            <a:noFill/>
          </a:ln>
        </p:spPr>
        <p:style>
          <a:lnRef idx="0"/>
          <a:fillRef idx="0"/>
          <a:effectRef idx="0"/>
          <a:fontRef idx="minor"/>
        </p:style>
        <p:txBody>
          <a:bodyPr wrap="none" lIns="0" rIns="0" tIns="0" bIns="0" anchor="t">
            <a:noAutofit/>
          </a:bodyPr>
          <a:p>
            <a:pPr>
              <a:lnSpc>
                <a:spcPts val="2449"/>
              </a:lnSpc>
              <a:buNone/>
              <a:tabLst>
                <a:tab algn="l" pos="0"/>
              </a:tabLst>
            </a:pPr>
            <a:r>
              <a:rPr b="0" lang="pt-BR" sz="1950" spc="-60" strike="noStrike">
                <a:solidFill>
                  <a:srgbClr val="1a3810"/>
                </a:solidFill>
                <a:latin typeface="Roboto Mono Medium"/>
                <a:ea typeface="Roboto Mono Medium"/>
              </a:rPr>
              <a:t>Lista de requisitos não funcionais</a:t>
            </a:r>
            <a:endParaRPr b="0" lang="pt-BR" sz="1950" spc="-1" strike="noStrike">
              <a:latin typeface="Arial"/>
            </a:endParaRPr>
          </a:p>
        </p:txBody>
      </p:sp>
      <p:sp>
        <p:nvSpPr>
          <p:cNvPr id="643" name="Text 12"/>
          <p:cNvSpPr/>
          <p:nvPr/>
        </p:nvSpPr>
        <p:spPr>
          <a:xfrm>
            <a:off x="7567200" y="6055560"/>
            <a:ext cx="6368400" cy="641160"/>
          </a:xfrm>
          <a:prstGeom prst="rect">
            <a:avLst/>
          </a:prstGeom>
          <a:noFill/>
          <a:ln w="0">
            <a:noFill/>
          </a:ln>
        </p:spPr>
        <p:style>
          <a:lnRef idx="0"/>
          <a:fillRef idx="0"/>
          <a:effectRef idx="0"/>
          <a:fontRef idx="minor"/>
        </p:style>
        <p:txBody>
          <a:bodyPr lIns="0" rIns="0" tIns="0" bIns="0" anchor="t">
            <a:noAutofit/>
          </a:bodyPr>
          <a:p>
            <a:r>
              <a:rPr b="0" lang="pt-BR" sz="1550" spc="-18" strike="noStrike">
                <a:solidFill>
                  <a:srgbClr val="1a3810"/>
                </a:solidFill>
                <a:latin typeface="Roboto"/>
                <a:ea typeface="Roboto"/>
              </a:rPr>
              <a:t>• </a:t>
            </a:r>
            <a:r>
              <a:rPr b="0" lang="pt-BR" sz="1550" spc="-18" strike="noStrike">
                <a:solidFill>
                  <a:srgbClr val="1a3810"/>
                </a:solidFill>
                <a:latin typeface="Roboto"/>
                <a:ea typeface="Roboto"/>
              </a:rPr>
              <a:t>Fornecer um ambiente de chat que seja confortável e respeitoso</a:t>
            </a:r>
            <a:endParaRPr b="0" lang="pt-BR" sz="1550" spc="-1" strike="noStrike">
              <a:latin typeface="Arial"/>
            </a:endParaRPr>
          </a:p>
          <a:p>
            <a:pPr>
              <a:lnSpc>
                <a:spcPts val="2500"/>
              </a:lnSpc>
              <a:buNone/>
              <a:tabLst>
                <a:tab algn="l" pos="0"/>
              </a:tabLst>
            </a:pPr>
            <a:r>
              <a:rPr b="0" lang="pt-BR" sz="1550" spc="-18" strike="noStrike">
                <a:solidFill>
                  <a:srgbClr val="1a3810"/>
                </a:solidFill>
                <a:latin typeface="Roboto"/>
                <a:ea typeface="Roboto"/>
              </a:rPr>
              <a:t>• </a:t>
            </a:r>
            <a:r>
              <a:rPr b="0" lang="pt-BR" sz="1550" spc="-18" strike="noStrike">
                <a:solidFill>
                  <a:srgbClr val="1a3810"/>
                </a:solidFill>
                <a:latin typeface="Roboto"/>
                <a:ea typeface="Roboto"/>
              </a:rPr>
              <a:t>Fornecer descontos de forma igualitária entre os usuários</a:t>
            </a:r>
            <a:endParaRPr b="0" lang="pt-BR" sz="155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Text 0"/>
          <p:cNvSpPr/>
          <p:nvPr/>
        </p:nvSpPr>
        <p:spPr>
          <a:xfrm>
            <a:off x="6357240" y="394920"/>
            <a:ext cx="7500960" cy="2139480"/>
          </a:xfrm>
          <a:prstGeom prst="rect">
            <a:avLst/>
          </a:prstGeom>
          <a:noFill/>
          <a:ln w="0">
            <a:noFill/>
          </a:ln>
        </p:spPr>
        <p:style>
          <a:lnRef idx="0"/>
          <a:fillRef idx="0"/>
          <a:effectRef idx="0"/>
          <a:fontRef idx="minor"/>
        </p:style>
        <p:txBody>
          <a:bodyPr anchor="b">
            <a:normAutofit/>
          </a:bodyPr>
          <a:p>
            <a:pPr>
              <a:lnSpc>
                <a:spcPct val="90000"/>
              </a:lnSpc>
              <a:spcAft>
                <a:spcPts val="601"/>
              </a:spcAft>
              <a:buNone/>
              <a:tabLst>
                <a:tab algn="l" pos="0"/>
              </a:tabLst>
            </a:pPr>
            <a:r>
              <a:rPr b="0" lang="pt-BR" sz="6500" spc="-202" strike="noStrike">
                <a:solidFill>
                  <a:srgbClr val="275317"/>
                </a:solidFill>
                <a:latin typeface="Roboto Mono Medium"/>
                <a:ea typeface="Roboto Mono Medium"/>
              </a:rPr>
              <a:t>Joga Fácil</a:t>
            </a:r>
            <a:endParaRPr b="0" lang="pt-BR" sz="6500" spc="-1" strike="noStrike">
              <a:latin typeface="Arial"/>
            </a:endParaRPr>
          </a:p>
        </p:txBody>
      </p:sp>
      <p:sp>
        <p:nvSpPr>
          <p:cNvPr id="545" name="Image 0"/>
          <p:cNvSpPr/>
          <p:nvPr/>
        </p:nvSpPr>
        <p:spPr>
          <a:xfrm>
            <a:off x="0" y="0"/>
            <a:ext cx="5588280" cy="8229240"/>
          </a:xfrm>
          <a:custGeom>
            <a:avLst/>
            <a:gdLst/>
            <a:ah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blipFill rotWithShape="0">
            <a:blip r:embed="rId1"/>
            <a:srcRect/>
            <a:stretch/>
          </a:blipFill>
          <a:ln w="0">
            <a:noFill/>
          </a:ln>
        </p:spPr>
        <p:style>
          <a:lnRef idx="0"/>
          <a:fillRef idx="0"/>
          <a:effectRef idx="0"/>
          <a:fontRef idx="minor"/>
        </p:style>
      </p:sp>
      <p:sp>
        <p:nvSpPr>
          <p:cNvPr id="546" name="Text 1"/>
          <p:cNvSpPr/>
          <p:nvPr/>
        </p:nvSpPr>
        <p:spPr>
          <a:xfrm>
            <a:off x="6357240" y="3247920"/>
            <a:ext cx="7500960" cy="4180320"/>
          </a:xfrm>
          <a:prstGeom prst="rect">
            <a:avLst/>
          </a:prstGeom>
          <a:noFill/>
          <a:ln w="0">
            <a:noFill/>
          </a:ln>
        </p:spPr>
        <p:style>
          <a:lnRef idx="0"/>
          <a:fillRef idx="0"/>
          <a:effectRef idx="0"/>
          <a:fontRef idx="minor"/>
        </p:style>
        <p:txBody>
          <a:bodyPr anchor="t">
            <a:normAutofit fontScale="96000"/>
          </a:bodyPr>
          <a:p>
            <a:pPr>
              <a:lnSpc>
                <a:spcPct val="90000"/>
              </a:lnSpc>
              <a:spcAft>
                <a:spcPts val="601"/>
              </a:spcAft>
              <a:buNone/>
            </a:pPr>
            <a:r>
              <a:rPr b="0" lang="pt-BR" sz="2400" spc="-21" strike="noStrike">
                <a:solidFill>
                  <a:srgbClr val="275317"/>
                </a:solidFill>
                <a:latin typeface="Roboto"/>
                <a:ea typeface="Roboto"/>
              </a:rPr>
              <a:t>O Joga Fácil é um aplicativo inovador que conecta jogadores de futebol e simplifica a organização de partidas. Com ele, os usuários podem encontrar jogos próximos, filtrando por dia, horário e nível de habilidade, garantindo que participem de partidas que atendam às suas preferências. Além disso, os organizadores podem convidar jogadores para completar os times, assegurando que sempre haja pessoas para jogar. O Joga Fácil oferece uma experiência completa para esportistas amadores, promovendo a socialização e o exercício físico de forma prática e acessível.</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title"/>
          </p:nvPr>
        </p:nvSpPr>
        <p:spPr>
          <a:xfrm>
            <a:off x="175680" y="222840"/>
            <a:ext cx="6435720" cy="2995560"/>
          </a:xfrm>
          <a:prstGeom prst="rect">
            <a:avLst/>
          </a:prstGeom>
          <a:noFill/>
          <a:ln w="0">
            <a:noFill/>
          </a:ln>
        </p:spPr>
        <p:txBody>
          <a:bodyPr anchor="b">
            <a:normAutofit/>
          </a:bodyPr>
          <a:p>
            <a:pPr>
              <a:lnSpc>
                <a:spcPct val="90000"/>
              </a:lnSpc>
              <a:buNone/>
              <a:tabLst>
                <a:tab algn="l" pos="0"/>
              </a:tabLst>
            </a:pPr>
            <a:r>
              <a:rPr b="0" lang="pt-BR" sz="4800" spc="-148" strike="noStrike">
                <a:solidFill>
                  <a:srgbClr val="275317"/>
                </a:solidFill>
                <a:latin typeface="Roboto Mono Medium"/>
                <a:ea typeface="Roboto Mono Medium"/>
              </a:rPr>
              <a:t>Métodos utilizados para a Elicitação de Requisitos</a:t>
            </a:r>
            <a:endParaRPr b="0" lang="en-US" sz="4800" spc="-1" strike="noStrike">
              <a:solidFill>
                <a:srgbClr val="000000"/>
              </a:solidFill>
              <a:latin typeface="Aptos"/>
            </a:endParaRPr>
          </a:p>
        </p:txBody>
      </p:sp>
      <p:sp>
        <p:nvSpPr>
          <p:cNvPr id="548" name="PlaceHolder 2"/>
          <p:cNvSpPr>
            <a:spLocks noGrp="1"/>
          </p:cNvSpPr>
          <p:nvPr>
            <p:ph type="subTitle"/>
          </p:nvPr>
        </p:nvSpPr>
        <p:spPr>
          <a:xfrm>
            <a:off x="517320" y="3682440"/>
            <a:ext cx="4480560" cy="2905560"/>
          </a:xfrm>
          <a:prstGeom prst="rect">
            <a:avLst/>
          </a:prstGeom>
          <a:noFill/>
          <a:ln w="0">
            <a:noFill/>
          </a:ln>
        </p:spPr>
        <p:txBody>
          <a:bodyPr anchor="t">
            <a:noAutofit/>
          </a:bodyPr>
          <a:p>
            <a:pPr indent="-228600">
              <a:lnSpc>
                <a:spcPct val="90000"/>
              </a:lnSpc>
              <a:spcBef>
                <a:spcPts val="1199"/>
              </a:spcBef>
              <a:buClr>
                <a:srgbClr val="275317"/>
              </a:buClr>
              <a:buFont typeface="Arial"/>
              <a:buChar char="•"/>
            </a:pPr>
            <a:r>
              <a:rPr b="0" lang="pt-BR" sz="2800" spc="-1" strike="noStrike">
                <a:solidFill>
                  <a:srgbClr val="275317"/>
                </a:solidFill>
                <a:latin typeface="Roboto"/>
                <a:ea typeface="Roboto"/>
              </a:rPr>
              <a:t>Persona</a:t>
            </a:r>
            <a:endParaRPr b="0" lang="pt-BR" sz="2800" spc="-1" strike="noStrike">
              <a:latin typeface="Arial"/>
            </a:endParaRPr>
          </a:p>
          <a:p>
            <a:pPr indent="-228600">
              <a:lnSpc>
                <a:spcPct val="90000"/>
              </a:lnSpc>
              <a:spcBef>
                <a:spcPts val="1199"/>
              </a:spcBef>
              <a:buClr>
                <a:srgbClr val="275317"/>
              </a:buClr>
              <a:buFont typeface="Arial"/>
              <a:buChar char="•"/>
            </a:pPr>
            <a:r>
              <a:rPr b="0" lang="pt-BR" sz="2800" spc="-1" strike="noStrike">
                <a:solidFill>
                  <a:srgbClr val="275317"/>
                </a:solidFill>
                <a:latin typeface="Roboto"/>
                <a:ea typeface="Roboto"/>
              </a:rPr>
              <a:t>Storytelling</a:t>
            </a:r>
            <a:endParaRPr b="0" lang="pt-BR" sz="2800" spc="-1" strike="noStrike">
              <a:latin typeface="Arial"/>
            </a:endParaRPr>
          </a:p>
          <a:p>
            <a:pPr indent="-228600">
              <a:lnSpc>
                <a:spcPct val="90000"/>
              </a:lnSpc>
              <a:spcBef>
                <a:spcPts val="1199"/>
              </a:spcBef>
              <a:buClr>
                <a:srgbClr val="275317"/>
              </a:buClr>
              <a:buFont typeface="Arial"/>
              <a:buChar char="•"/>
            </a:pPr>
            <a:r>
              <a:rPr b="0" lang="pt-BR" sz="2800" spc="-1" strike="noStrike">
                <a:solidFill>
                  <a:srgbClr val="275317"/>
                </a:solidFill>
                <a:latin typeface="Roboto"/>
                <a:ea typeface="Roboto"/>
              </a:rPr>
              <a:t>Mapa de Empatia</a:t>
            </a:r>
            <a:endParaRPr b="0" lang="pt-BR" sz="2800" spc="-1" strike="noStrike">
              <a:latin typeface="Arial"/>
            </a:endParaRPr>
          </a:p>
          <a:p>
            <a:pPr indent="-228600">
              <a:lnSpc>
                <a:spcPct val="90000"/>
              </a:lnSpc>
              <a:spcBef>
                <a:spcPts val="1199"/>
              </a:spcBef>
              <a:buClr>
                <a:srgbClr val="275317"/>
              </a:buClr>
              <a:buFont typeface="Arial"/>
              <a:buChar char="•"/>
            </a:pPr>
            <a:r>
              <a:rPr b="0" lang="pt-BR" sz="2800" spc="-1" strike="noStrike">
                <a:solidFill>
                  <a:srgbClr val="275317"/>
                </a:solidFill>
                <a:latin typeface="Roboto"/>
                <a:ea typeface="Roboto"/>
              </a:rPr>
              <a:t>Entrevista</a:t>
            </a:r>
            <a:endParaRPr b="0" lang="pt-BR" sz="2800" spc="-1" strike="noStrike">
              <a:latin typeface="Arial"/>
            </a:endParaRPr>
          </a:p>
          <a:p>
            <a:pPr indent="-228600">
              <a:lnSpc>
                <a:spcPct val="90000"/>
              </a:lnSpc>
              <a:spcBef>
                <a:spcPts val="1199"/>
              </a:spcBef>
              <a:buClr>
                <a:srgbClr val="275317"/>
              </a:buClr>
              <a:buFont typeface="Arial"/>
              <a:buChar char="•"/>
            </a:pPr>
            <a:r>
              <a:rPr b="0" lang="pt-BR" sz="2800" spc="-1" strike="noStrike">
                <a:solidFill>
                  <a:srgbClr val="275317"/>
                </a:solidFill>
                <a:latin typeface="Roboto"/>
                <a:ea typeface="Roboto"/>
              </a:rPr>
              <a:t>Formulário</a:t>
            </a:r>
            <a:endParaRPr b="0" lang="pt-BR" sz="2800" spc="-1" strike="noStrike">
              <a:latin typeface="Arial"/>
            </a:endParaRPr>
          </a:p>
        </p:txBody>
      </p:sp>
      <p:sp>
        <p:nvSpPr>
          <p:cNvPr id="549" name="Image 0"/>
          <p:cNvSpPr/>
          <p:nvPr/>
        </p:nvSpPr>
        <p:spPr>
          <a:xfrm>
            <a:off x="6374160" y="0"/>
            <a:ext cx="8254080" cy="8229240"/>
          </a:xfrm>
          <a:custGeom>
            <a:avLst/>
            <a:gdLst/>
            <a:ah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blipFill rotWithShape="0">
            <a:blip r:embed="rId1"/>
            <a:srcRect/>
            <a:stretch/>
          </a:blipFill>
          <a:ln w="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0" name="Image 0" descr="preencoded.png"/>
          <p:cNvPicPr/>
          <p:nvPr/>
        </p:nvPicPr>
        <p:blipFill>
          <a:blip r:embed="rId1"/>
          <a:stretch/>
        </p:blipFill>
        <p:spPr>
          <a:xfrm>
            <a:off x="0" y="0"/>
            <a:ext cx="14630040" cy="8229240"/>
          </a:xfrm>
          <a:prstGeom prst="rect">
            <a:avLst/>
          </a:prstGeom>
          <a:ln w="0">
            <a:noFill/>
          </a:ln>
        </p:spPr>
      </p:pic>
      <p:sp>
        <p:nvSpPr>
          <p:cNvPr id="551" name="Text 1"/>
          <p:cNvSpPr/>
          <p:nvPr/>
        </p:nvSpPr>
        <p:spPr>
          <a:xfrm>
            <a:off x="864000" y="820440"/>
            <a:ext cx="6171840" cy="771120"/>
          </a:xfrm>
          <a:prstGeom prst="rect">
            <a:avLst/>
          </a:prstGeom>
          <a:noFill/>
          <a:ln w="0">
            <a:noFill/>
          </a:ln>
        </p:spPr>
        <p:style>
          <a:lnRef idx="0"/>
          <a:fillRef idx="0"/>
          <a:effectRef idx="0"/>
          <a:fontRef idx="minor"/>
        </p:style>
        <p:txBody>
          <a:bodyPr wrap="none" lIns="0" rIns="0" tIns="0" bIns="0" anchor="t">
            <a:noAutofit/>
          </a:bodyPr>
          <a:p>
            <a:pPr>
              <a:lnSpc>
                <a:spcPts val="6049"/>
              </a:lnSpc>
              <a:buNone/>
              <a:tabLst>
                <a:tab algn="l" pos="0"/>
              </a:tabLst>
            </a:pPr>
            <a:r>
              <a:rPr b="0" lang="pt-BR" sz="4850" spc="-148" strike="noStrike">
                <a:solidFill>
                  <a:srgbClr val="275317"/>
                </a:solidFill>
                <a:latin typeface="Roboto Mono Medium"/>
                <a:ea typeface="Roboto Mono Medium"/>
              </a:rPr>
              <a:t>Persona</a:t>
            </a:r>
            <a:endParaRPr b="0" lang="pt-BR" sz="4850" spc="-1" strike="noStrike">
              <a:latin typeface="Arial"/>
            </a:endParaRPr>
          </a:p>
        </p:txBody>
      </p:sp>
      <p:sp>
        <p:nvSpPr>
          <p:cNvPr id="552" name="Text 2"/>
          <p:cNvSpPr/>
          <p:nvPr/>
        </p:nvSpPr>
        <p:spPr>
          <a:xfrm>
            <a:off x="864000" y="220896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275317"/>
                </a:solidFill>
                <a:latin typeface="Roboto Mono Medium"/>
                <a:ea typeface="Roboto Mono Medium"/>
              </a:rPr>
              <a:t>Aplicação</a:t>
            </a:r>
            <a:endParaRPr b="0" lang="pt-BR" sz="2400" spc="-1" strike="noStrike">
              <a:latin typeface="Arial"/>
            </a:endParaRPr>
          </a:p>
        </p:txBody>
      </p:sp>
      <p:sp>
        <p:nvSpPr>
          <p:cNvPr id="553" name="Text 3"/>
          <p:cNvSpPr/>
          <p:nvPr/>
        </p:nvSpPr>
        <p:spPr>
          <a:xfrm>
            <a:off x="864000" y="2841480"/>
            <a:ext cx="6824880" cy="434520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pt-BR" sz="1900" spc="-21" strike="noStrike">
                <a:solidFill>
                  <a:srgbClr val="275317"/>
                </a:solidFill>
                <a:latin typeface="Roboto"/>
                <a:ea typeface="Roboto"/>
              </a:rPr>
              <a:t>O processo foi conduzido por dois membros da equipe, que desenvolveram personas distintas e coletaram requisitos de forma independente. Durante a execução, foram realizadas entrevistas superficiais para auxiliar na elicitação dos requisitos. As personas foram criadas com base em observações de casos reais, o que garantiu maior precisão na identificação das necessidades dos usuários. A equipe analisou os desafios enfrentados por jogadores casuais de futebol, resultando em descrições claras e específicas das personas, representadas por Richarlison Enrique Costa e Felipe Mendes, que detalham suas frustrações e necessidades.</a:t>
            </a:r>
            <a:endParaRPr b="0" lang="pt-BR" sz="1900" spc="-1" strike="noStrike">
              <a:latin typeface="Arial"/>
            </a:endParaRPr>
          </a:p>
        </p:txBody>
      </p:sp>
      <p:sp>
        <p:nvSpPr>
          <p:cNvPr id="554" name="Text 4"/>
          <p:cNvSpPr/>
          <p:nvPr/>
        </p:nvSpPr>
        <p:spPr>
          <a:xfrm>
            <a:off x="8299080" y="220896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275317"/>
                </a:solidFill>
                <a:latin typeface="Roboto Mono Medium"/>
                <a:ea typeface="Roboto Mono Medium"/>
              </a:rPr>
              <a:t>Dificuldades</a:t>
            </a:r>
            <a:endParaRPr b="0" lang="pt-BR" sz="2400" spc="-1" strike="noStrike">
              <a:latin typeface="Arial"/>
            </a:endParaRPr>
          </a:p>
        </p:txBody>
      </p:sp>
      <p:sp>
        <p:nvSpPr>
          <p:cNvPr id="555" name="Text 5"/>
          <p:cNvSpPr/>
          <p:nvPr/>
        </p:nvSpPr>
        <p:spPr>
          <a:xfrm>
            <a:off x="8299080" y="2841480"/>
            <a:ext cx="5474520" cy="395028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pt-BR" sz="1900" spc="-21" strike="noStrike">
                <a:solidFill>
                  <a:srgbClr val="275317"/>
                </a:solidFill>
                <a:latin typeface="Roboto"/>
                <a:ea typeface="Roboto"/>
              </a:rPr>
              <a:t>Um dos principais desafios foi assegurar que a persona representasse adequadamente a maioria dos usuários potenciais. Como o processo se baseou em brainstorming, foi necessário refinar as ideias de diferentes perfis para criar um cenário plausível que atendesse às necessidades do público-alvo. Além disso, manter a objetividade nas discussões exigiu esforço extra para evitar viés pessoal, tornando essencial revisar e validar os requisitos com referências externas.</a:t>
            </a:r>
            <a:endParaRPr b="0" lang="pt-BR" sz="19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6" name="Imagem 7" descr=""/>
          <p:cNvPicPr/>
          <p:nvPr/>
        </p:nvPicPr>
        <p:blipFill>
          <a:blip r:embed="rId1"/>
          <a:stretch/>
        </p:blipFill>
        <p:spPr>
          <a:xfrm>
            <a:off x="0" y="0"/>
            <a:ext cx="14630040" cy="8229240"/>
          </a:xfrm>
          <a:prstGeom prst="rect">
            <a:avLst/>
          </a:prstGeom>
          <a:ln w="0">
            <a:noFill/>
          </a:ln>
        </p:spPr>
      </p:pic>
      <p:sp>
        <p:nvSpPr>
          <p:cNvPr id="557" name="Shape 0"/>
          <p:cNvSpPr/>
          <p:nvPr/>
        </p:nvSpPr>
        <p:spPr>
          <a:xfrm>
            <a:off x="0" y="-11520"/>
            <a:ext cx="14630040" cy="8229240"/>
          </a:xfrm>
          <a:prstGeom prst="rect">
            <a:avLst/>
          </a:prstGeom>
          <a:solidFill>
            <a:schemeClr val="accent6">
              <a:lumMod val="50000"/>
              <a:alpha val="80000"/>
            </a:schemeClr>
          </a:solidFill>
          <a:ln w="0">
            <a:noFill/>
          </a:ln>
        </p:spPr>
        <p:style>
          <a:lnRef idx="0"/>
          <a:fillRef idx="0"/>
          <a:effectRef idx="0"/>
          <a:fontRef idx="minor"/>
        </p:style>
      </p:sp>
      <p:sp>
        <p:nvSpPr>
          <p:cNvPr id="558" name="Text 0"/>
          <p:cNvSpPr/>
          <p:nvPr/>
        </p:nvSpPr>
        <p:spPr>
          <a:xfrm>
            <a:off x="864000" y="1076400"/>
            <a:ext cx="12315240" cy="771120"/>
          </a:xfrm>
          <a:prstGeom prst="rect">
            <a:avLst/>
          </a:prstGeom>
          <a:noFill/>
          <a:ln w="0">
            <a:noFill/>
          </a:ln>
        </p:spPr>
        <p:style>
          <a:lnRef idx="0"/>
          <a:fillRef idx="0"/>
          <a:effectRef idx="0"/>
          <a:fontRef idx="minor"/>
        </p:style>
        <p:txBody>
          <a:bodyPr wrap="none" lIns="0" rIns="0" tIns="0" bIns="0" anchor="t">
            <a:noAutofit/>
          </a:bodyPr>
          <a:p>
            <a:pPr>
              <a:lnSpc>
                <a:spcPts val="6049"/>
              </a:lnSpc>
              <a:buNone/>
              <a:tabLst>
                <a:tab algn="l" pos="0"/>
              </a:tabLst>
            </a:pPr>
            <a:r>
              <a:rPr b="0" lang="pt-BR" sz="4850" spc="-148" strike="noStrike">
                <a:solidFill>
                  <a:srgbClr val="8ed973"/>
                </a:solidFill>
                <a:latin typeface="Roboto Mono Medium"/>
                <a:ea typeface="Roboto Mono Medium"/>
              </a:rPr>
              <a:t>Resultados alcançados com a técnica</a:t>
            </a:r>
            <a:endParaRPr b="0" lang="pt-BR" sz="4850" spc="-1" strike="noStrike">
              <a:latin typeface="Arial"/>
            </a:endParaRPr>
          </a:p>
        </p:txBody>
      </p:sp>
      <p:sp>
        <p:nvSpPr>
          <p:cNvPr id="559" name="Text 1"/>
          <p:cNvSpPr/>
          <p:nvPr/>
        </p:nvSpPr>
        <p:spPr>
          <a:xfrm>
            <a:off x="864000" y="2218320"/>
            <a:ext cx="12902040" cy="78984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pt-BR" sz="1900" spc="-21" strike="noStrike">
                <a:solidFill>
                  <a:srgbClr val="8ed973"/>
                </a:solidFill>
                <a:latin typeface="Roboto"/>
                <a:ea typeface="Roboto"/>
              </a:rPr>
              <a:t>A criação das personas ajudou a definir perfis de usuários e identificar funcionalidades essenciais para o aplicativo, permitindo uma abordagem focada nas necessidades reais dos usuários e melhorando a experiência geral.</a:t>
            </a:r>
            <a:endParaRPr b="0" lang="pt-BR" sz="1900" spc="-1" strike="noStrike">
              <a:latin typeface="Arial"/>
            </a:endParaRPr>
          </a:p>
        </p:txBody>
      </p:sp>
      <p:sp>
        <p:nvSpPr>
          <p:cNvPr id="560" name="Text 2"/>
          <p:cNvSpPr/>
          <p:nvPr/>
        </p:nvSpPr>
        <p:spPr>
          <a:xfrm>
            <a:off x="864000" y="3533040"/>
            <a:ext cx="545364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8ed973"/>
                </a:solidFill>
                <a:latin typeface="Roboto Mono Medium"/>
                <a:ea typeface="Roboto Mono Medium"/>
              </a:rPr>
              <a:t>Lista de requisitos funcionais </a:t>
            </a:r>
            <a:endParaRPr b="0" lang="pt-BR" sz="2400" spc="-1" strike="noStrike">
              <a:latin typeface="Arial"/>
            </a:endParaRPr>
          </a:p>
        </p:txBody>
      </p:sp>
      <p:sp>
        <p:nvSpPr>
          <p:cNvPr id="561" name="Text 3"/>
          <p:cNvSpPr/>
          <p:nvPr/>
        </p:nvSpPr>
        <p:spPr>
          <a:xfrm>
            <a:off x="864000" y="4165560"/>
            <a:ext cx="6014520" cy="2765160"/>
          </a:xfrm>
          <a:prstGeom prst="rect">
            <a:avLst/>
          </a:prstGeom>
          <a:noFill/>
          <a:ln w="0">
            <a:noFill/>
          </a:ln>
        </p:spPr>
        <p:style>
          <a:lnRef idx="0"/>
          <a:fillRef idx="0"/>
          <a:effectRef idx="0"/>
          <a:fontRef idx="minor"/>
        </p:style>
        <p:txBody>
          <a:bodyPr lIns="0" rIns="0" tIns="0" bIns="0" anchor="t">
            <a:noAutofit/>
          </a:bodyPr>
          <a:p>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Relatórios de Desempenho</a:t>
            </a:r>
            <a:endParaRPr b="0" lang="pt-BR" sz="1900" spc="-1" strike="noStrike">
              <a:latin typeface="Arial"/>
            </a:endParaRPr>
          </a:p>
          <a:p>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Feedback de Jogos</a:t>
            </a:r>
            <a:endParaRPr b="0" lang="pt-BR" sz="1900" spc="-1" strike="noStrike">
              <a:latin typeface="Arial"/>
            </a:endParaRPr>
          </a:p>
          <a:p>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Integração com Redes Sociais</a:t>
            </a:r>
            <a:endParaRPr b="0" lang="pt-BR" sz="1900" spc="-1" strike="noStrike">
              <a:latin typeface="Arial"/>
            </a:endParaRPr>
          </a:p>
          <a:p>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Gerenciamento de Calendário</a:t>
            </a:r>
            <a:endParaRPr b="0" lang="pt-BR" sz="1900" spc="-1" strike="noStrike">
              <a:latin typeface="Arial"/>
            </a:endParaRPr>
          </a:p>
          <a:p>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Reserva de quadra</a:t>
            </a:r>
            <a:endParaRPr b="0" lang="pt-BR" sz="1900" spc="-1" strike="noStrike">
              <a:latin typeface="Arial"/>
            </a:endParaRPr>
          </a:p>
          <a:p>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Divisão de pagamento</a:t>
            </a:r>
            <a:endParaRPr b="0" lang="pt-BR" sz="1900" spc="-1" strike="noStrike">
              <a:latin typeface="Arial"/>
            </a:endParaRPr>
          </a:p>
          <a:p>
            <a:pPr>
              <a:lnSpc>
                <a:spcPts val="3101"/>
              </a:lnSpc>
              <a:buNone/>
              <a:tabLst>
                <a:tab algn="l" pos="0"/>
              </a:tabLst>
            </a:pPr>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Notificações automáticas</a:t>
            </a:r>
            <a:endParaRPr b="0" lang="pt-BR" sz="1900" spc="-1" strike="noStrike">
              <a:latin typeface="Arial"/>
            </a:endParaRPr>
          </a:p>
        </p:txBody>
      </p:sp>
      <p:sp>
        <p:nvSpPr>
          <p:cNvPr id="562" name="Text 4"/>
          <p:cNvSpPr/>
          <p:nvPr/>
        </p:nvSpPr>
        <p:spPr>
          <a:xfrm>
            <a:off x="7488720" y="3533040"/>
            <a:ext cx="615744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8ed973"/>
                </a:solidFill>
                <a:latin typeface="Roboto Mono Medium"/>
                <a:ea typeface="Roboto Mono Medium"/>
              </a:rPr>
              <a:t>Lista de requisitos não funcionais </a:t>
            </a:r>
            <a:endParaRPr b="0" lang="pt-BR" sz="2400" spc="-1" strike="noStrike">
              <a:latin typeface="Arial"/>
            </a:endParaRPr>
          </a:p>
        </p:txBody>
      </p:sp>
      <p:sp>
        <p:nvSpPr>
          <p:cNvPr id="563" name="Text 5"/>
          <p:cNvSpPr/>
          <p:nvPr/>
        </p:nvSpPr>
        <p:spPr>
          <a:xfrm>
            <a:off x="7488720" y="4165560"/>
            <a:ext cx="6284880" cy="1974960"/>
          </a:xfrm>
          <a:prstGeom prst="rect">
            <a:avLst/>
          </a:prstGeom>
          <a:noFill/>
          <a:ln w="0">
            <a:noFill/>
          </a:ln>
        </p:spPr>
        <p:style>
          <a:lnRef idx="0"/>
          <a:fillRef idx="0"/>
          <a:effectRef idx="0"/>
          <a:fontRef idx="minor"/>
        </p:style>
        <p:txBody>
          <a:bodyPr lIns="0" rIns="0" tIns="0" bIns="0" anchor="t">
            <a:noAutofit/>
          </a:bodyPr>
          <a:p>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Desempenho Rápido</a:t>
            </a:r>
            <a:endParaRPr b="0" lang="pt-BR" sz="1900" spc="-1" strike="noStrike">
              <a:latin typeface="Arial"/>
            </a:endParaRPr>
          </a:p>
          <a:p>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Compatibilidade Móvel</a:t>
            </a:r>
            <a:endParaRPr b="0" lang="pt-BR" sz="1900" spc="-1" strike="noStrike">
              <a:latin typeface="Arial"/>
            </a:endParaRPr>
          </a:p>
          <a:p>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Documentação Completa</a:t>
            </a:r>
            <a:endParaRPr b="0" lang="pt-BR" sz="1900" spc="-1" strike="noStrike">
              <a:latin typeface="Arial"/>
            </a:endParaRPr>
          </a:p>
          <a:p>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Intuitividade na Navegação</a:t>
            </a:r>
            <a:endParaRPr b="0" lang="pt-BR" sz="1900" spc="-1" strike="noStrike">
              <a:latin typeface="Arial"/>
            </a:endParaRPr>
          </a:p>
          <a:p>
            <a:pPr>
              <a:lnSpc>
                <a:spcPts val="3101"/>
              </a:lnSpc>
              <a:buNone/>
              <a:tabLst>
                <a:tab algn="l" pos="0"/>
              </a:tabLst>
            </a:pPr>
            <a:r>
              <a:rPr b="0" lang="pt-BR" sz="1900" spc="-21" strike="noStrike">
                <a:solidFill>
                  <a:srgbClr val="8ed973"/>
                </a:solidFill>
                <a:latin typeface="Roboto"/>
                <a:ea typeface="Roboto"/>
              </a:rPr>
              <a:t>• </a:t>
            </a:r>
            <a:r>
              <a:rPr b="0" lang="pt-BR" sz="1900" spc="-21" strike="noStrike">
                <a:solidFill>
                  <a:srgbClr val="8ed973"/>
                </a:solidFill>
                <a:latin typeface="Roboto"/>
                <a:ea typeface="Roboto"/>
              </a:rPr>
              <a:t>Usabilidade Simples</a:t>
            </a:r>
            <a:endParaRPr b="0" lang="pt-BR" sz="1900" spc="-1" strike="noStrike">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64" name="Image 0" descr="preencoded.png"/>
          <p:cNvPicPr/>
          <p:nvPr/>
        </p:nvPicPr>
        <p:blipFill>
          <a:blip r:embed="rId1"/>
          <a:stretch/>
        </p:blipFill>
        <p:spPr>
          <a:xfrm>
            <a:off x="0" y="0"/>
            <a:ext cx="14630040" cy="8229240"/>
          </a:xfrm>
          <a:prstGeom prst="rect">
            <a:avLst/>
          </a:prstGeom>
          <a:ln w="0">
            <a:noFill/>
          </a:ln>
        </p:spPr>
      </p:pic>
      <p:sp>
        <p:nvSpPr>
          <p:cNvPr id="565" name="Shape 0"/>
          <p:cNvSpPr/>
          <p:nvPr/>
        </p:nvSpPr>
        <p:spPr>
          <a:xfrm>
            <a:off x="7516800" y="3960"/>
            <a:ext cx="14630040" cy="8229240"/>
          </a:xfrm>
          <a:prstGeom prst="rect">
            <a:avLst/>
          </a:prstGeom>
          <a:solidFill>
            <a:schemeClr val="accent6">
              <a:lumMod val="40000"/>
              <a:lumOff val="60000"/>
              <a:alpha val="8000"/>
            </a:schemeClr>
          </a:solidFill>
          <a:ln w="0">
            <a:noFill/>
          </a:ln>
        </p:spPr>
        <p:style>
          <a:lnRef idx="0"/>
          <a:fillRef idx="0"/>
          <a:effectRef idx="0"/>
          <a:fontRef idx="minor"/>
        </p:style>
      </p:sp>
      <p:sp>
        <p:nvSpPr>
          <p:cNvPr id="566" name="Text 1"/>
          <p:cNvSpPr/>
          <p:nvPr/>
        </p:nvSpPr>
        <p:spPr>
          <a:xfrm>
            <a:off x="864360" y="1610280"/>
            <a:ext cx="6171840" cy="771120"/>
          </a:xfrm>
          <a:prstGeom prst="rect">
            <a:avLst/>
          </a:prstGeom>
          <a:noFill/>
          <a:ln w="0">
            <a:noFill/>
          </a:ln>
        </p:spPr>
        <p:style>
          <a:lnRef idx="0"/>
          <a:fillRef idx="0"/>
          <a:effectRef idx="0"/>
          <a:fontRef idx="minor"/>
        </p:style>
        <p:txBody>
          <a:bodyPr wrap="none" lIns="0" rIns="0" tIns="0" bIns="0" anchor="t">
            <a:noAutofit/>
          </a:bodyPr>
          <a:p>
            <a:pPr>
              <a:lnSpc>
                <a:spcPts val="6049"/>
              </a:lnSpc>
              <a:buNone/>
              <a:tabLst>
                <a:tab algn="l" pos="0"/>
              </a:tabLst>
            </a:pPr>
            <a:r>
              <a:rPr b="1" lang="pt-BR" sz="5400" spc="-148" strike="noStrike">
                <a:solidFill>
                  <a:srgbClr val="000000"/>
                </a:solidFill>
                <a:latin typeface="Lato Black"/>
                <a:ea typeface="Roboto Mono Medium"/>
              </a:rPr>
              <a:t>Storytelling</a:t>
            </a:r>
            <a:endParaRPr b="1" lang="pt-BR" sz="5400" spc="-1" strike="noStrike">
              <a:solidFill>
                <a:srgbClr val="000000"/>
              </a:solidFill>
              <a:latin typeface="Lato Black"/>
            </a:endParaRPr>
          </a:p>
        </p:txBody>
      </p:sp>
      <p:sp>
        <p:nvSpPr>
          <p:cNvPr id="567" name="Text 2"/>
          <p:cNvSpPr/>
          <p:nvPr/>
        </p:nvSpPr>
        <p:spPr>
          <a:xfrm>
            <a:off x="864000" y="299916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1" lang="pt-BR" sz="2800" spc="-75" strike="noStrike">
                <a:solidFill>
                  <a:srgbClr val="000000"/>
                </a:solidFill>
                <a:latin typeface="Roboto Mono Medium"/>
                <a:ea typeface="Roboto Mono Medium"/>
              </a:rPr>
              <a:t>Aplicação</a:t>
            </a:r>
            <a:endParaRPr b="1" lang="pt-BR" sz="2800" spc="-1" strike="noStrike">
              <a:solidFill>
                <a:srgbClr val="000000"/>
              </a:solidFill>
              <a:latin typeface="Arial"/>
            </a:endParaRPr>
          </a:p>
        </p:txBody>
      </p:sp>
      <p:sp>
        <p:nvSpPr>
          <p:cNvPr id="568" name="Text 3"/>
          <p:cNvSpPr/>
          <p:nvPr/>
        </p:nvSpPr>
        <p:spPr>
          <a:xfrm>
            <a:off x="864000" y="3631680"/>
            <a:ext cx="6149520" cy="276516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pt-BR" sz="2800" spc="-21" strike="noStrike">
                <a:solidFill>
                  <a:srgbClr val="000000"/>
                </a:solidFill>
                <a:latin typeface="Roboto"/>
                <a:ea typeface="Roboto"/>
              </a:rPr>
              <a:t>Contando a história de Felipe, foi possível perceber a utilidade da aplicação de forma muito mais direta.</a:t>
            </a:r>
            <a:endParaRPr b="0" lang="pt-BR" sz="2800" spc="-1" strike="noStrike">
              <a:solidFill>
                <a:srgbClr val="000000"/>
              </a:solidFill>
              <a:latin typeface="Arial"/>
            </a:endParaRPr>
          </a:p>
        </p:txBody>
      </p:sp>
      <p:sp>
        <p:nvSpPr>
          <p:cNvPr id="569" name="Text 4"/>
          <p:cNvSpPr/>
          <p:nvPr/>
        </p:nvSpPr>
        <p:spPr>
          <a:xfrm>
            <a:off x="7624080" y="2999160"/>
            <a:ext cx="308592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1" lang="pt-BR" sz="2800" spc="-75" strike="noStrike">
                <a:solidFill>
                  <a:srgbClr val="000000"/>
                </a:solidFill>
                <a:latin typeface="Roboto Mono Medium"/>
                <a:ea typeface="Roboto Mono Medium"/>
              </a:rPr>
              <a:t>Dificuldades</a:t>
            </a:r>
            <a:endParaRPr b="1" lang="pt-BR" sz="2800" spc="-1" strike="noStrike">
              <a:solidFill>
                <a:srgbClr val="000000"/>
              </a:solidFill>
              <a:latin typeface="Arial"/>
            </a:endParaRPr>
          </a:p>
        </p:txBody>
      </p:sp>
      <p:sp>
        <p:nvSpPr>
          <p:cNvPr id="570" name="Text 5"/>
          <p:cNvSpPr/>
          <p:nvPr/>
        </p:nvSpPr>
        <p:spPr>
          <a:xfrm>
            <a:off x="7624080" y="3631680"/>
            <a:ext cx="6149520" cy="276516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pt-BR" sz="2800" spc="-21" strike="noStrike">
                <a:solidFill>
                  <a:srgbClr val="000000"/>
                </a:solidFill>
                <a:latin typeface="Roboto"/>
                <a:ea typeface="Roboto"/>
              </a:rPr>
              <a:t>O maior problema é ter ideias o suficiente para criar um cenário no qual o conto seja agradável e interessante para quem lê.</a:t>
            </a:r>
            <a:endParaRPr b="0" lang="pt-BR" sz="2800" spc="-1" strike="noStrike">
              <a:solidFill>
                <a:srgbClr val="7e0021"/>
              </a:solidFill>
              <a:highlight>
                <a:srgbClr val="ff4000"/>
              </a:highlight>
              <a:latin typeface="Roboto"/>
            </a:endParaRPr>
          </a:p>
        </p:txBody>
      </p:sp>
      <p:sp>
        <p:nvSpPr>
          <p:cNvPr id="571" name=""/>
          <p:cNvSpPr/>
          <p:nvPr/>
        </p:nvSpPr>
        <p:spPr>
          <a:xfrm>
            <a:off x="828000" y="3420000"/>
            <a:ext cx="12744000" cy="0"/>
          </a:xfrm>
          <a:prstGeom prst="line">
            <a:avLst/>
          </a:prstGeom>
          <a:ln w="2916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2" name="Image 0" descr="preencoded.png"/>
          <p:cNvPicPr/>
          <p:nvPr/>
        </p:nvPicPr>
        <p:blipFill>
          <a:blip r:embed="rId1"/>
          <a:stretch/>
        </p:blipFill>
        <p:spPr>
          <a:xfrm>
            <a:off x="0" y="0"/>
            <a:ext cx="14630040" cy="8229240"/>
          </a:xfrm>
          <a:prstGeom prst="rect">
            <a:avLst/>
          </a:prstGeom>
          <a:ln w="0">
            <a:noFill/>
          </a:ln>
        </p:spPr>
      </p:pic>
      <p:sp>
        <p:nvSpPr>
          <p:cNvPr id="573" name="Shape 0"/>
          <p:cNvSpPr/>
          <p:nvPr/>
        </p:nvSpPr>
        <p:spPr>
          <a:xfrm>
            <a:off x="0" y="-19440"/>
            <a:ext cx="14630040" cy="8229240"/>
          </a:xfrm>
          <a:prstGeom prst="rect">
            <a:avLst/>
          </a:prstGeom>
          <a:solidFill>
            <a:srgbClr val="3b7d23">
              <a:alpha val="50000"/>
            </a:srgbClr>
          </a:solidFill>
          <a:ln w="0">
            <a:noFill/>
          </a:ln>
        </p:spPr>
        <p:style>
          <a:lnRef idx="0"/>
          <a:fillRef idx="0"/>
          <a:effectRef idx="0"/>
          <a:fontRef idx="minor"/>
        </p:style>
      </p:sp>
      <p:sp>
        <p:nvSpPr>
          <p:cNvPr id="574" name="Text 0"/>
          <p:cNvSpPr/>
          <p:nvPr/>
        </p:nvSpPr>
        <p:spPr>
          <a:xfrm>
            <a:off x="864000" y="1807920"/>
            <a:ext cx="12315240" cy="771120"/>
          </a:xfrm>
          <a:prstGeom prst="rect">
            <a:avLst/>
          </a:prstGeom>
          <a:noFill/>
          <a:ln w="0">
            <a:noFill/>
          </a:ln>
        </p:spPr>
        <p:style>
          <a:lnRef idx="0"/>
          <a:fillRef idx="0"/>
          <a:effectRef idx="0"/>
          <a:fontRef idx="minor"/>
        </p:style>
        <p:txBody>
          <a:bodyPr wrap="none" lIns="0" rIns="0" tIns="0" bIns="0" anchor="t">
            <a:noAutofit/>
          </a:bodyPr>
          <a:p>
            <a:pPr>
              <a:lnSpc>
                <a:spcPts val="6049"/>
              </a:lnSpc>
              <a:buNone/>
              <a:tabLst>
                <a:tab algn="l" pos="0"/>
              </a:tabLst>
            </a:pPr>
            <a:r>
              <a:rPr b="0" lang="pt-BR" sz="4850" spc="-148" strike="noStrike">
                <a:solidFill>
                  <a:srgbClr val="1a3810"/>
                </a:solidFill>
                <a:latin typeface="Roboto Mono Medium"/>
                <a:ea typeface="Roboto Mono Medium"/>
              </a:rPr>
              <a:t>Resultados alcançados com a técnica</a:t>
            </a:r>
            <a:endParaRPr b="0" lang="pt-BR" sz="4850" spc="-1" strike="noStrike">
              <a:latin typeface="Arial"/>
            </a:endParaRPr>
          </a:p>
        </p:txBody>
      </p:sp>
      <p:sp>
        <p:nvSpPr>
          <p:cNvPr id="575" name="Text 1"/>
          <p:cNvSpPr/>
          <p:nvPr/>
        </p:nvSpPr>
        <p:spPr>
          <a:xfrm>
            <a:off x="864000" y="3196440"/>
            <a:ext cx="527796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1a3810"/>
                </a:solidFill>
                <a:latin typeface="Roboto Mono Medium"/>
                <a:ea typeface="Roboto Mono Medium"/>
              </a:rPr>
              <a:t>Lista de requisitos funcionais</a:t>
            </a:r>
            <a:endParaRPr b="0" lang="pt-BR" sz="2400" spc="-1" strike="noStrike">
              <a:latin typeface="Arial"/>
            </a:endParaRPr>
          </a:p>
        </p:txBody>
      </p:sp>
      <p:sp>
        <p:nvSpPr>
          <p:cNvPr id="576" name="Text 2"/>
          <p:cNvSpPr/>
          <p:nvPr/>
        </p:nvSpPr>
        <p:spPr>
          <a:xfrm>
            <a:off x="864000" y="3829320"/>
            <a:ext cx="6149520" cy="2369880"/>
          </a:xfrm>
          <a:prstGeom prst="rect">
            <a:avLst/>
          </a:prstGeom>
          <a:noFill/>
          <a:ln w="0">
            <a:noFill/>
          </a:ln>
        </p:spPr>
        <p:style>
          <a:lnRef idx="0"/>
          <a:fillRef idx="0"/>
          <a:effectRef idx="0"/>
          <a:fontRef idx="minor"/>
        </p:style>
        <p:txBody>
          <a:bodyPr lIns="0" rIns="0" tIns="0" bIns="0" anchor="t">
            <a:noAutofit/>
          </a:bodyPr>
          <a:p>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Apresentação e criação de jogos em horários e locais diferentes</a:t>
            </a:r>
            <a:endParaRPr b="0" lang="pt-BR" sz="1900" spc="-1" strike="noStrike">
              <a:latin typeface="Arial"/>
            </a:endParaRPr>
          </a:p>
          <a:p>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Busca por jogadores por posição</a:t>
            </a:r>
            <a:endParaRPr b="0" lang="pt-BR" sz="1900" spc="-1" strike="noStrike">
              <a:latin typeface="Arial"/>
            </a:endParaRPr>
          </a:p>
          <a:p>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Locação de materiais para a partida em pré-jogo</a:t>
            </a:r>
            <a:endParaRPr b="0" lang="pt-BR" sz="1900" spc="-1" strike="noStrike">
              <a:latin typeface="Arial"/>
            </a:endParaRPr>
          </a:p>
          <a:p>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Divisão de custos e pagamento</a:t>
            </a:r>
            <a:endParaRPr b="0" lang="pt-BR" sz="1900" spc="-1" strike="noStrike">
              <a:latin typeface="Arial"/>
            </a:endParaRPr>
          </a:p>
          <a:p>
            <a:pPr>
              <a:lnSpc>
                <a:spcPts val="3101"/>
              </a:lnSpc>
              <a:buNone/>
              <a:tabLst>
                <a:tab algn="l" pos="0"/>
              </a:tabLst>
            </a:pPr>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Criação de campeonatos</a:t>
            </a:r>
            <a:endParaRPr b="0" lang="pt-BR" sz="1900" spc="-1" strike="noStrike">
              <a:latin typeface="Arial"/>
            </a:endParaRPr>
          </a:p>
        </p:txBody>
      </p:sp>
      <p:sp>
        <p:nvSpPr>
          <p:cNvPr id="577" name="Text 3"/>
          <p:cNvSpPr/>
          <p:nvPr/>
        </p:nvSpPr>
        <p:spPr>
          <a:xfrm>
            <a:off x="7624080" y="3196440"/>
            <a:ext cx="598140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1a3810"/>
                </a:solidFill>
                <a:latin typeface="Roboto Mono Medium"/>
                <a:ea typeface="Roboto Mono Medium"/>
              </a:rPr>
              <a:t>Lista de requisitos não funcionais</a:t>
            </a:r>
            <a:endParaRPr b="0" lang="pt-BR" sz="2400" spc="-1" strike="noStrike">
              <a:latin typeface="Arial"/>
            </a:endParaRPr>
          </a:p>
        </p:txBody>
      </p:sp>
      <p:sp>
        <p:nvSpPr>
          <p:cNvPr id="578" name="Text 4"/>
          <p:cNvSpPr/>
          <p:nvPr/>
        </p:nvSpPr>
        <p:spPr>
          <a:xfrm>
            <a:off x="7624080" y="3829320"/>
            <a:ext cx="6149520" cy="394560"/>
          </a:xfrm>
          <a:prstGeom prst="rect">
            <a:avLst/>
          </a:prstGeom>
          <a:noFill/>
          <a:ln w="0">
            <a:noFill/>
          </a:ln>
        </p:spPr>
        <p:style>
          <a:lnRef idx="0"/>
          <a:fillRef idx="0"/>
          <a:effectRef idx="0"/>
          <a:fontRef idx="minor"/>
        </p:style>
        <p:txBody>
          <a:bodyPr wrap="none" lIns="0" rIns="0" tIns="0" bIns="0" anchor="t">
            <a:noAutofit/>
          </a:bodyPr>
          <a:p>
            <a:pPr>
              <a:lnSpc>
                <a:spcPts val="3101"/>
              </a:lnSpc>
              <a:buNone/>
              <a:tabLst>
                <a:tab algn="l" pos="0"/>
              </a:tabLst>
            </a:pPr>
            <a:r>
              <a:rPr b="0" lang="pt-BR" sz="1900" spc="-21" strike="noStrike">
                <a:solidFill>
                  <a:srgbClr val="1a3810"/>
                </a:solidFill>
                <a:latin typeface="Roboto"/>
                <a:ea typeface="Roboto"/>
              </a:rPr>
              <a:t>• </a:t>
            </a:r>
            <a:r>
              <a:rPr b="0" lang="pt-BR" sz="1900" spc="-21" strike="noStrike">
                <a:solidFill>
                  <a:srgbClr val="1a3810"/>
                </a:solidFill>
                <a:latin typeface="Roboto"/>
                <a:ea typeface="Roboto"/>
              </a:rPr>
              <a:t>pagamento de forma rápida e segura</a:t>
            </a:r>
            <a:endParaRPr b="0" lang="pt-BR" sz="19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9" name="Image 0" descr="preencoded.png"/>
          <p:cNvPicPr/>
          <p:nvPr/>
        </p:nvPicPr>
        <p:blipFill>
          <a:blip r:embed="rId1"/>
          <a:stretch/>
        </p:blipFill>
        <p:spPr>
          <a:xfrm>
            <a:off x="0" y="0"/>
            <a:ext cx="14630040" cy="8229240"/>
          </a:xfrm>
          <a:prstGeom prst="rect">
            <a:avLst/>
          </a:prstGeom>
          <a:ln w="0">
            <a:noFill/>
          </a:ln>
        </p:spPr>
      </p:pic>
      <p:sp>
        <p:nvSpPr>
          <p:cNvPr id="580" name="Shape 0"/>
          <p:cNvSpPr/>
          <p:nvPr/>
        </p:nvSpPr>
        <p:spPr>
          <a:xfrm>
            <a:off x="0" y="3960"/>
            <a:ext cx="14630040" cy="8229240"/>
          </a:xfrm>
          <a:prstGeom prst="rect">
            <a:avLst/>
          </a:prstGeom>
          <a:solidFill>
            <a:schemeClr val="accent6">
              <a:lumMod val="60000"/>
              <a:lumOff val="40000"/>
              <a:alpha val="30000"/>
            </a:schemeClr>
          </a:solidFill>
          <a:ln w="0">
            <a:noFill/>
          </a:ln>
        </p:spPr>
        <p:style>
          <a:lnRef idx="0"/>
          <a:fillRef idx="0"/>
          <a:effectRef idx="0"/>
          <a:fontRef idx="minor"/>
        </p:style>
      </p:sp>
      <p:sp>
        <p:nvSpPr>
          <p:cNvPr id="581" name="Text 1"/>
          <p:cNvSpPr/>
          <p:nvPr/>
        </p:nvSpPr>
        <p:spPr>
          <a:xfrm>
            <a:off x="813600" y="827640"/>
            <a:ext cx="5811120" cy="726120"/>
          </a:xfrm>
          <a:prstGeom prst="rect">
            <a:avLst/>
          </a:prstGeom>
          <a:noFill/>
          <a:ln w="0">
            <a:noFill/>
          </a:ln>
        </p:spPr>
        <p:style>
          <a:lnRef idx="0"/>
          <a:fillRef idx="0"/>
          <a:effectRef idx="0"/>
          <a:fontRef idx="minor"/>
        </p:style>
        <p:txBody>
          <a:bodyPr wrap="none" lIns="0" rIns="0" tIns="0" bIns="0" anchor="t">
            <a:noAutofit/>
          </a:bodyPr>
          <a:p>
            <a:pPr>
              <a:lnSpc>
                <a:spcPts val="5700"/>
              </a:lnSpc>
              <a:buNone/>
              <a:tabLst>
                <a:tab algn="l" pos="0"/>
              </a:tabLst>
            </a:pPr>
            <a:r>
              <a:rPr b="0" lang="pt-BR" sz="4550" spc="-137" strike="noStrike">
                <a:solidFill>
                  <a:srgbClr val="275317"/>
                </a:solidFill>
                <a:latin typeface="Roboto Mono Medium"/>
                <a:ea typeface="Roboto Mono Medium"/>
              </a:rPr>
              <a:t>Mapa de Empatia</a:t>
            </a:r>
            <a:endParaRPr b="0" lang="pt-BR" sz="4550" spc="-1" strike="noStrike">
              <a:latin typeface="Arial"/>
            </a:endParaRPr>
          </a:p>
        </p:txBody>
      </p:sp>
      <p:sp>
        <p:nvSpPr>
          <p:cNvPr id="582" name="Text 2"/>
          <p:cNvSpPr/>
          <p:nvPr/>
        </p:nvSpPr>
        <p:spPr>
          <a:xfrm>
            <a:off x="813600" y="2135160"/>
            <a:ext cx="2905200" cy="362880"/>
          </a:xfrm>
          <a:prstGeom prst="rect">
            <a:avLst/>
          </a:prstGeom>
          <a:noFill/>
          <a:ln w="0">
            <a:noFill/>
          </a:ln>
        </p:spPr>
        <p:style>
          <a:lnRef idx="0"/>
          <a:fillRef idx="0"/>
          <a:effectRef idx="0"/>
          <a:fontRef idx="minor"/>
        </p:style>
        <p:txBody>
          <a:bodyPr wrap="none" lIns="0" rIns="0" tIns="0" bIns="0" anchor="t">
            <a:noAutofit/>
          </a:bodyPr>
          <a:p>
            <a:pPr>
              <a:lnSpc>
                <a:spcPts val="2849"/>
              </a:lnSpc>
              <a:buNone/>
              <a:tabLst>
                <a:tab algn="l" pos="0"/>
              </a:tabLst>
            </a:pPr>
            <a:r>
              <a:rPr b="0" lang="pt-BR" sz="2250" spc="-69" strike="noStrike">
                <a:solidFill>
                  <a:srgbClr val="275317"/>
                </a:solidFill>
                <a:latin typeface="Roboto Mono Medium"/>
                <a:ea typeface="Roboto Mono Medium"/>
              </a:rPr>
              <a:t>Aplicação</a:t>
            </a:r>
            <a:endParaRPr b="0" lang="pt-BR" sz="2250" spc="-1" strike="noStrike">
              <a:latin typeface="Arial"/>
            </a:endParaRPr>
          </a:p>
        </p:txBody>
      </p:sp>
      <p:sp>
        <p:nvSpPr>
          <p:cNvPr id="583" name="Text 3"/>
          <p:cNvSpPr/>
          <p:nvPr/>
        </p:nvSpPr>
        <p:spPr>
          <a:xfrm>
            <a:off x="813600" y="2730600"/>
            <a:ext cx="7303320" cy="4461480"/>
          </a:xfrm>
          <a:prstGeom prst="rect">
            <a:avLst/>
          </a:prstGeom>
          <a:noFill/>
          <a:ln w="0">
            <a:noFill/>
          </a:ln>
        </p:spPr>
        <p:style>
          <a:lnRef idx="0"/>
          <a:fillRef idx="0"/>
          <a:effectRef idx="0"/>
          <a:fontRef idx="minor"/>
        </p:style>
        <p:txBody>
          <a:bodyPr lIns="0" rIns="0" tIns="0" bIns="0" anchor="t">
            <a:noAutofit/>
          </a:bodyPr>
          <a:p>
            <a:pPr>
              <a:lnSpc>
                <a:spcPts val="2900"/>
              </a:lnSpc>
              <a:buNone/>
              <a:tabLst>
                <a:tab algn="l" pos="0"/>
              </a:tabLst>
            </a:pPr>
            <a:r>
              <a:rPr b="0" lang="pt-BR" sz="1800" spc="-18" strike="noStrike">
                <a:solidFill>
                  <a:srgbClr val="275317"/>
                </a:solidFill>
                <a:latin typeface="Roboto"/>
                <a:ea typeface="Roboto"/>
              </a:rPr>
              <a:t>O mapa de empatia foi fundamental para criar uma visão detalhada do público-alvo, promovendo a construção de requisitos mais aderentes à realidade dos usuários. Ao entender o que Guilherme pensa, sente, vê, ouve, fala e faz, a equipe pôde identificar funcionalidades que fariam diferença na experiência do usuário. Por exemplo, o medo de socializar indica que o aplicativo precisa facilitar o processo de integração em partidas, oferecendo uma interface amigável para encontrar jogos sem a necessidade de interações sociais desconfortáveis. Além disso, a percepção de que ele sente saudade de praticar seu esporte favorito levou à ideia de tornar as notificações e sugestões de partidas um elemento chave na aplicação, para garantir que Guilherme nunca perca a chance de jogar.</a:t>
            </a:r>
            <a:endParaRPr b="0" lang="pt-BR" sz="1800" spc="-1" strike="noStrike">
              <a:latin typeface="Arial"/>
            </a:endParaRPr>
          </a:p>
        </p:txBody>
      </p:sp>
      <p:sp>
        <p:nvSpPr>
          <p:cNvPr id="584" name="Text 4"/>
          <p:cNvSpPr/>
          <p:nvPr/>
        </p:nvSpPr>
        <p:spPr>
          <a:xfrm>
            <a:off x="8692200" y="2135160"/>
            <a:ext cx="2905200" cy="362880"/>
          </a:xfrm>
          <a:prstGeom prst="rect">
            <a:avLst/>
          </a:prstGeom>
          <a:noFill/>
          <a:ln w="0">
            <a:noFill/>
          </a:ln>
        </p:spPr>
        <p:style>
          <a:lnRef idx="0"/>
          <a:fillRef idx="0"/>
          <a:effectRef idx="0"/>
          <a:fontRef idx="minor"/>
        </p:style>
        <p:txBody>
          <a:bodyPr wrap="none" lIns="0" rIns="0" tIns="0" bIns="0" anchor="t">
            <a:noAutofit/>
          </a:bodyPr>
          <a:p>
            <a:pPr>
              <a:lnSpc>
                <a:spcPts val="2849"/>
              </a:lnSpc>
              <a:buNone/>
              <a:tabLst>
                <a:tab algn="l" pos="0"/>
              </a:tabLst>
            </a:pPr>
            <a:r>
              <a:rPr b="0" lang="pt-BR" sz="2250" spc="-69" strike="noStrike">
                <a:solidFill>
                  <a:srgbClr val="275317"/>
                </a:solidFill>
                <a:latin typeface="Roboto Mono Medium"/>
                <a:ea typeface="Roboto Mono Medium"/>
              </a:rPr>
              <a:t>Dificuldades</a:t>
            </a:r>
            <a:r>
              <a:rPr b="0" lang="pt-BR" sz="2250" spc="-69" strike="noStrike">
                <a:solidFill>
                  <a:srgbClr val="ffffff"/>
                </a:solidFill>
                <a:latin typeface="Roboto Mono Medium"/>
                <a:ea typeface="Roboto Mono Medium"/>
              </a:rPr>
              <a:t> </a:t>
            </a:r>
            <a:endParaRPr b="0" lang="pt-BR" sz="2250" spc="-1" strike="noStrike">
              <a:latin typeface="Arial"/>
            </a:endParaRPr>
          </a:p>
        </p:txBody>
      </p:sp>
      <p:sp>
        <p:nvSpPr>
          <p:cNvPr id="585" name="Text 5"/>
          <p:cNvSpPr/>
          <p:nvPr/>
        </p:nvSpPr>
        <p:spPr>
          <a:xfrm>
            <a:off x="8692200" y="2730600"/>
            <a:ext cx="5131800" cy="4089960"/>
          </a:xfrm>
          <a:prstGeom prst="rect">
            <a:avLst/>
          </a:prstGeom>
          <a:noFill/>
          <a:ln w="0">
            <a:noFill/>
          </a:ln>
        </p:spPr>
        <p:style>
          <a:lnRef idx="0"/>
          <a:fillRef idx="0"/>
          <a:effectRef idx="0"/>
          <a:fontRef idx="minor"/>
        </p:style>
        <p:txBody>
          <a:bodyPr lIns="0" rIns="0" tIns="0" bIns="0" anchor="t">
            <a:noAutofit/>
          </a:bodyPr>
          <a:p>
            <a:pPr>
              <a:lnSpc>
                <a:spcPts val="2900"/>
              </a:lnSpc>
              <a:buNone/>
              <a:tabLst>
                <a:tab algn="l" pos="0"/>
              </a:tabLst>
            </a:pPr>
            <a:r>
              <a:rPr b="0" lang="pt-BR" sz="1800" spc="-18" strike="noStrike">
                <a:solidFill>
                  <a:srgbClr val="275317"/>
                </a:solidFill>
                <a:latin typeface="Roboto"/>
                <a:ea typeface="Roboto"/>
              </a:rPr>
              <a:t>Nem sempre é possível entrevistar ou observar diretamente o público-alvo, o que pode resultar em suposições sobre o comportamento do usuário. Como a técnica depende da interpretação das emoções e comportamentos, há o risco de conclusões subjetivas que não representem a realidade de todos os usuários. Focar em uma persona específica, como Guilherme, pode gerar resultados úteis para aquele perfil, mas não necessariamente para outros tipos de usuários do aplicativo.</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86" name="Image 0" descr="preencoded.png"/>
          <p:cNvPicPr/>
          <p:nvPr/>
        </p:nvPicPr>
        <p:blipFill>
          <a:blip r:embed="rId1"/>
          <a:stretch/>
        </p:blipFill>
        <p:spPr>
          <a:xfrm>
            <a:off x="0" y="0"/>
            <a:ext cx="14630040" cy="8229240"/>
          </a:xfrm>
          <a:prstGeom prst="rect">
            <a:avLst/>
          </a:prstGeom>
          <a:ln w="0">
            <a:noFill/>
          </a:ln>
        </p:spPr>
      </p:pic>
      <p:sp>
        <p:nvSpPr>
          <p:cNvPr id="587" name="Shape 0"/>
          <p:cNvSpPr/>
          <p:nvPr/>
        </p:nvSpPr>
        <p:spPr>
          <a:xfrm>
            <a:off x="0" y="3960"/>
            <a:ext cx="14630040" cy="8229240"/>
          </a:xfrm>
          <a:prstGeom prst="rect">
            <a:avLst/>
          </a:prstGeom>
          <a:solidFill>
            <a:srgbClr val="3b7d23">
              <a:alpha val="80000"/>
            </a:srgbClr>
          </a:solidFill>
          <a:ln w="0">
            <a:noFill/>
          </a:ln>
        </p:spPr>
        <p:style>
          <a:lnRef idx="0"/>
          <a:fillRef idx="0"/>
          <a:effectRef idx="0"/>
          <a:fontRef idx="minor"/>
        </p:style>
      </p:sp>
      <p:sp>
        <p:nvSpPr>
          <p:cNvPr id="588" name="Text 0"/>
          <p:cNvSpPr/>
          <p:nvPr/>
        </p:nvSpPr>
        <p:spPr>
          <a:xfrm>
            <a:off x="864000" y="1014840"/>
            <a:ext cx="12315240" cy="771120"/>
          </a:xfrm>
          <a:prstGeom prst="rect">
            <a:avLst/>
          </a:prstGeom>
          <a:noFill/>
          <a:ln w="0">
            <a:noFill/>
          </a:ln>
        </p:spPr>
        <p:style>
          <a:lnRef idx="0"/>
          <a:fillRef idx="0"/>
          <a:effectRef idx="0"/>
          <a:fontRef idx="minor"/>
        </p:style>
        <p:txBody>
          <a:bodyPr wrap="none" lIns="0" rIns="0" tIns="0" bIns="0" anchor="t">
            <a:noAutofit/>
          </a:bodyPr>
          <a:p>
            <a:pPr>
              <a:lnSpc>
                <a:spcPts val="6049"/>
              </a:lnSpc>
              <a:buNone/>
              <a:tabLst>
                <a:tab algn="l" pos="0"/>
              </a:tabLst>
            </a:pPr>
            <a:r>
              <a:rPr b="0" lang="pt-BR" sz="4850" spc="-148" strike="noStrike">
                <a:solidFill>
                  <a:srgbClr val="b4e5a2"/>
                </a:solidFill>
                <a:latin typeface="Roboto Mono Medium"/>
                <a:ea typeface="Roboto Mono Medium"/>
              </a:rPr>
              <a:t>Resultados alcançados com a técnica</a:t>
            </a:r>
            <a:endParaRPr b="0" lang="pt-BR" sz="4850" spc="-1" strike="noStrike">
              <a:latin typeface="Arial"/>
            </a:endParaRPr>
          </a:p>
        </p:txBody>
      </p:sp>
      <p:sp>
        <p:nvSpPr>
          <p:cNvPr id="589" name="Text 1"/>
          <p:cNvSpPr/>
          <p:nvPr/>
        </p:nvSpPr>
        <p:spPr>
          <a:xfrm>
            <a:off x="864000" y="2279880"/>
            <a:ext cx="12902040" cy="1579680"/>
          </a:xfrm>
          <a:prstGeom prst="rect">
            <a:avLst/>
          </a:prstGeom>
          <a:noFill/>
          <a:ln w="0">
            <a:noFill/>
          </a:ln>
        </p:spPr>
        <p:style>
          <a:lnRef idx="0"/>
          <a:fillRef idx="0"/>
          <a:effectRef idx="0"/>
          <a:fontRef idx="minor"/>
        </p:style>
        <p:txBody>
          <a:bodyPr lIns="0" rIns="0" tIns="0" bIns="0" anchor="t">
            <a:noAutofit/>
          </a:bodyPr>
          <a:p>
            <a:pPr>
              <a:lnSpc>
                <a:spcPts val="3101"/>
              </a:lnSpc>
              <a:buNone/>
              <a:tabLst>
                <a:tab algn="l" pos="0"/>
              </a:tabLst>
            </a:pPr>
            <a:r>
              <a:rPr b="0" lang="pt-BR" sz="1900" spc="-21" strike="noStrike">
                <a:solidFill>
                  <a:srgbClr val="b4e5a2"/>
                </a:solidFill>
                <a:latin typeface="Roboto"/>
                <a:ea typeface="Roboto"/>
              </a:rPr>
              <a:t>Essa técnica revelou insights sobre as emoções, comportamentos e necessidades da persona, permitindo identificar suas principais dores e aspirações. Descobrimos que Guilherme se sente isolado e deseja voltar a jogar futebol, mas enfrenta dificuldades sociais ao se reintegrar em novos grupos. Ele precisa de uma plataforma que facilite sua participação em jogos, sem a necessidade de pedir para participar pessoalmente.</a:t>
            </a:r>
            <a:endParaRPr b="0" lang="pt-BR" sz="1900" spc="-1" strike="noStrike">
              <a:latin typeface="Arial"/>
            </a:endParaRPr>
          </a:p>
        </p:txBody>
      </p:sp>
      <p:sp>
        <p:nvSpPr>
          <p:cNvPr id="590" name="Text 2"/>
          <p:cNvSpPr/>
          <p:nvPr/>
        </p:nvSpPr>
        <p:spPr>
          <a:xfrm>
            <a:off x="864000" y="4384800"/>
            <a:ext cx="527796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b4e5a2"/>
                </a:solidFill>
                <a:latin typeface="Roboto Mono Medium"/>
                <a:ea typeface="Roboto Mono Medium"/>
              </a:rPr>
              <a:t>Lista de requisitos funcionais</a:t>
            </a:r>
            <a:endParaRPr b="0" lang="pt-BR" sz="2400" spc="-1" strike="noStrike">
              <a:latin typeface="Arial"/>
            </a:endParaRPr>
          </a:p>
        </p:txBody>
      </p:sp>
      <p:sp>
        <p:nvSpPr>
          <p:cNvPr id="591" name="Text 3"/>
          <p:cNvSpPr/>
          <p:nvPr/>
        </p:nvSpPr>
        <p:spPr>
          <a:xfrm>
            <a:off x="864000" y="5017320"/>
            <a:ext cx="6149520" cy="1974960"/>
          </a:xfrm>
          <a:prstGeom prst="rect">
            <a:avLst/>
          </a:prstGeom>
          <a:noFill/>
          <a:ln w="0">
            <a:noFill/>
          </a:ln>
        </p:spPr>
        <p:style>
          <a:lnRef idx="0"/>
          <a:fillRef idx="0"/>
          <a:effectRef idx="0"/>
          <a:fontRef idx="minor"/>
        </p:style>
        <p:txBody>
          <a:bodyPr lIns="0" rIns="0" tIns="0" bIns="0" anchor="t">
            <a:noAutofit/>
          </a:bodyPr>
          <a:p>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Encontrar partidas de futebol na sua localidade</a:t>
            </a:r>
            <a:endParaRPr b="0" lang="pt-BR" sz="1900" spc="-1" strike="noStrike">
              <a:latin typeface="Arial"/>
            </a:endParaRPr>
          </a:p>
          <a:p>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Se inscrever em partidas</a:t>
            </a:r>
            <a:endParaRPr b="0" lang="pt-BR" sz="1900" spc="-1" strike="noStrike">
              <a:latin typeface="Arial"/>
            </a:endParaRPr>
          </a:p>
          <a:p>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Sugerir partidas</a:t>
            </a:r>
            <a:endParaRPr b="0" lang="pt-BR" sz="1900" spc="-1" strike="noStrike">
              <a:latin typeface="Arial"/>
            </a:endParaRPr>
          </a:p>
          <a:p>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Visualizar detalhes sobre a partida</a:t>
            </a:r>
            <a:endParaRPr b="0" lang="pt-BR" sz="1900" spc="-1" strike="noStrike">
              <a:latin typeface="Arial"/>
            </a:endParaRPr>
          </a:p>
          <a:p>
            <a:pPr>
              <a:lnSpc>
                <a:spcPts val="3101"/>
              </a:lnSpc>
              <a:buNone/>
              <a:tabLst>
                <a:tab algn="l" pos="0"/>
              </a:tabLst>
            </a:pPr>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Convidar outros jogadores para partida</a:t>
            </a:r>
            <a:endParaRPr b="0" lang="pt-BR" sz="1900" spc="-1" strike="noStrike">
              <a:latin typeface="Arial"/>
            </a:endParaRPr>
          </a:p>
        </p:txBody>
      </p:sp>
      <p:sp>
        <p:nvSpPr>
          <p:cNvPr id="592" name="Text 4"/>
          <p:cNvSpPr/>
          <p:nvPr/>
        </p:nvSpPr>
        <p:spPr>
          <a:xfrm>
            <a:off x="7624080" y="4384800"/>
            <a:ext cx="5981400" cy="385560"/>
          </a:xfrm>
          <a:prstGeom prst="rect">
            <a:avLst/>
          </a:prstGeom>
          <a:noFill/>
          <a:ln w="0">
            <a:noFill/>
          </a:ln>
        </p:spPr>
        <p:style>
          <a:lnRef idx="0"/>
          <a:fillRef idx="0"/>
          <a:effectRef idx="0"/>
          <a:fontRef idx="minor"/>
        </p:style>
        <p:txBody>
          <a:bodyPr wrap="none" lIns="0" rIns="0" tIns="0" bIns="0" anchor="t">
            <a:noAutofit/>
          </a:bodyPr>
          <a:p>
            <a:pPr>
              <a:lnSpc>
                <a:spcPts val="2999"/>
              </a:lnSpc>
              <a:buNone/>
              <a:tabLst>
                <a:tab algn="l" pos="0"/>
              </a:tabLst>
            </a:pPr>
            <a:r>
              <a:rPr b="0" lang="pt-BR" sz="2400" spc="-75" strike="noStrike">
                <a:solidFill>
                  <a:srgbClr val="b4e5a2"/>
                </a:solidFill>
                <a:latin typeface="Roboto Mono Medium"/>
                <a:ea typeface="Roboto Mono Medium"/>
              </a:rPr>
              <a:t>Lista de requisitos não funcionais</a:t>
            </a:r>
            <a:endParaRPr b="0" lang="pt-BR" sz="2400" spc="-1" strike="noStrike">
              <a:latin typeface="Arial"/>
            </a:endParaRPr>
          </a:p>
        </p:txBody>
      </p:sp>
      <p:sp>
        <p:nvSpPr>
          <p:cNvPr id="593" name="Text 5"/>
          <p:cNvSpPr/>
          <p:nvPr/>
        </p:nvSpPr>
        <p:spPr>
          <a:xfrm>
            <a:off x="7624080" y="5017320"/>
            <a:ext cx="6149520" cy="1579680"/>
          </a:xfrm>
          <a:prstGeom prst="rect">
            <a:avLst/>
          </a:prstGeom>
          <a:noFill/>
          <a:ln w="0">
            <a:noFill/>
          </a:ln>
        </p:spPr>
        <p:style>
          <a:lnRef idx="0"/>
          <a:fillRef idx="0"/>
          <a:effectRef idx="0"/>
          <a:fontRef idx="minor"/>
        </p:style>
        <p:txBody>
          <a:bodyPr lIns="0" rIns="0" tIns="0" bIns="0" anchor="t">
            <a:noAutofit/>
          </a:bodyPr>
          <a:p>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Garantir segurança e privacidade</a:t>
            </a:r>
            <a:endParaRPr b="0" lang="pt-BR" sz="1900" spc="-1" strike="noStrike">
              <a:latin typeface="Arial"/>
            </a:endParaRPr>
          </a:p>
          <a:p>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Ser responsivo</a:t>
            </a:r>
            <a:endParaRPr b="0" lang="pt-BR" sz="1900" spc="-1" strike="noStrike">
              <a:latin typeface="Arial"/>
            </a:endParaRPr>
          </a:p>
          <a:p>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Ter alta disponibilidade</a:t>
            </a:r>
            <a:endParaRPr b="0" lang="pt-BR" sz="1900" spc="-1" strike="noStrike">
              <a:latin typeface="Arial"/>
            </a:endParaRPr>
          </a:p>
          <a:p>
            <a:pPr>
              <a:lnSpc>
                <a:spcPts val="3101"/>
              </a:lnSpc>
              <a:buNone/>
              <a:tabLst>
                <a:tab algn="l" pos="0"/>
              </a:tabLst>
            </a:pPr>
            <a:r>
              <a:rPr b="0" lang="pt-BR" sz="1900" spc="-21" strike="noStrike">
                <a:solidFill>
                  <a:srgbClr val="b4e5a2"/>
                </a:solidFill>
                <a:latin typeface="Roboto"/>
                <a:ea typeface="Roboto"/>
              </a:rPr>
              <a:t>• </a:t>
            </a:r>
            <a:r>
              <a:rPr b="0" lang="pt-BR" sz="1900" spc="-21" strike="noStrike">
                <a:solidFill>
                  <a:srgbClr val="b4e5a2"/>
                </a:solidFill>
                <a:latin typeface="Roboto"/>
                <a:ea typeface="Roboto"/>
              </a:rPr>
              <a:t>Ser rápido e eficiente</a:t>
            </a:r>
            <a:endParaRPr b="0" lang="pt-BR" sz="19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95</TotalTime>
  <Application>LibreOffice/7.3.7.2$Linux_X86_64 LibreOffice_project/30$Build-2</Application>
  <AppVersion>15.0000</AppVersion>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2024-10-07T21:31:05Z</dcterms:created>
  <dc:creator>PptxGenJS</dc:creator>
  <dc:description/>
  <dc:language>pt-BR</dc:language>
  <cp:lastModifiedBy/>
  <dcterms:modified xsi:type="dcterms:W3CDTF">2024-10-15T09:35:47Z</dcterms:modified>
  <cp:revision>5</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13</vt:i4>
  </property>
  <property fmtid="{D5CDD505-2E9C-101B-9397-08002B2CF9AE}" pid="3" name="PresentationFormat">
    <vt:lpwstr>Personalizar</vt:lpwstr>
  </property>
  <property fmtid="{D5CDD505-2E9C-101B-9397-08002B2CF9AE}" pid="4" name="Slides">
    <vt:i4>14</vt:i4>
  </property>
</Properties>
</file>